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g5bd0f4e8cd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9" name="Google Shape;129;g5bd0f4e8cd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g5be807604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5be807604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Calibri"/>
              <a:buChar char="●"/>
            </a:pPr>
            <a:r>
              <a:rPr lang="en" sz="1800">
                <a:solidFill>
                  <a:schemeClr val="dk1"/>
                </a:solidFill>
                <a:latin typeface="Calibri"/>
                <a:ea typeface="Calibri"/>
                <a:cs typeface="Calibri"/>
                <a:sym typeface="Calibri"/>
              </a:rPr>
              <a:t>Designed 466 padlock probes covering a ~kb genomic region encompassing LCT (49 kb) and MCM6 (37 kb).</a:t>
            </a:r>
            <a:endParaRPr sz="1800">
              <a:solidFill>
                <a:schemeClr val="dk1"/>
              </a:solidFill>
              <a:latin typeface="Calibri"/>
              <a:ea typeface="Calibri"/>
              <a:cs typeface="Calibri"/>
              <a:sym typeface="Calibri"/>
            </a:endParaRPr>
          </a:p>
          <a:p>
            <a:pPr indent="0" lvl="0" marL="0" rtl="0" algn="l">
              <a:lnSpc>
                <a:spcPct val="85000"/>
              </a:lnSpc>
              <a:spcBef>
                <a:spcPts val="1000"/>
              </a:spcBef>
              <a:spcAft>
                <a:spcPts val="0"/>
              </a:spcAft>
              <a:buNone/>
            </a:pPr>
            <a:r>
              <a:t/>
            </a:r>
            <a:endParaRPr sz="1800">
              <a:solidFill>
                <a:srgbClr val="262626"/>
              </a:solidFill>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Google Shape;192;g5bd0f4e8cd_0_2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5bd0f4e8cd_0_2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42900" lvl="1" marL="914400" rtl="0" algn="l">
              <a:lnSpc>
                <a:spcPct val="115000"/>
              </a:lnSpc>
              <a:spcBef>
                <a:spcPts val="0"/>
              </a:spcBef>
              <a:spcAft>
                <a:spcPts val="0"/>
              </a:spcAft>
              <a:buClr>
                <a:schemeClr val="dk1"/>
              </a:buClr>
              <a:buSzPts val="1800"/>
              <a:buFont typeface="Calibri"/>
              <a:buChar char="○"/>
            </a:pPr>
            <a:r>
              <a:rPr lang="en" sz="1800">
                <a:solidFill>
                  <a:schemeClr val="dk1"/>
                </a:solidFill>
                <a:latin typeface="Calibri"/>
                <a:ea typeface="Calibri"/>
                <a:cs typeface="Calibri"/>
                <a:sym typeface="Calibri"/>
              </a:rPr>
              <a:t>Functional chromatin signatures work well with sites identified in their DNA-modification study, supporting role of epigenetic mechanisms in the regulation of </a:t>
            </a:r>
            <a:r>
              <a:rPr i="1" lang="en" sz="1800">
                <a:solidFill>
                  <a:schemeClr val="dk1"/>
                </a:solidFill>
                <a:latin typeface="Calibri"/>
                <a:ea typeface="Calibri"/>
                <a:cs typeface="Calibri"/>
                <a:sym typeface="Calibri"/>
              </a:rPr>
              <a:t>LCT</a:t>
            </a:r>
            <a:endParaRPr sz="1800">
              <a:solidFill>
                <a:schemeClr val="dk1"/>
              </a:solidFill>
              <a:latin typeface="Calibri"/>
              <a:ea typeface="Calibri"/>
              <a:cs typeface="Calibri"/>
              <a:sym typeface="Calibri"/>
            </a:endParaRPr>
          </a:p>
          <a:p>
            <a:pPr indent="-342900" lvl="1" marL="914400" rtl="0" algn="l">
              <a:lnSpc>
                <a:spcPct val="115000"/>
              </a:lnSpc>
              <a:spcBef>
                <a:spcPts val="0"/>
              </a:spcBef>
              <a:spcAft>
                <a:spcPts val="0"/>
              </a:spcAft>
              <a:buClr>
                <a:schemeClr val="dk1"/>
              </a:buClr>
              <a:buSzPts val="1800"/>
              <a:buFont typeface="Calibri"/>
              <a:buChar char="○"/>
            </a:pPr>
            <a:r>
              <a:t/>
            </a:r>
            <a:endParaRPr sz="18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g5bd0f4e8cd_0_2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5bd0f4e8cd_0_2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Google Shape;208;g5bd0f4e8cd_0_2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5bd0f4e8cd_0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42900" lvl="1" marL="914400" rtl="0" algn="l">
              <a:lnSpc>
                <a:spcPct val="115000"/>
              </a:lnSpc>
              <a:spcBef>
                <a:spcPts val="0"/>
              </a:spcBef>
              <a:spcAft>
                <a:spcPts val="0"/>
              </a:spcAft>
              <a:buClr>
                <a:schemeClr val="dk1"/>
              </a:buClr>
              <a:buSzPts val="1800"/>
              <a:buFont typeface="Calibri"/>
              <a:buChar char="○"/>
            </a:pPr>
            <a:r>
              <a:rPr lang="en" sz="1800">
                <a:solidFill>
                  <a:schemeClr val="dk1"/>
                </a:solidFill>
                <a:latin typeface="Calibri"/>
                <a:ea typeface="Calibri"/>
                <a:cs typeface="Calibri"/>
                <a:sym typeface="Calibri"/>
              </a:rPr>
              <a:t>MCM6 intron 13 appears to complete most of its age-dependent epigenetic changes during the first two decades after birth</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4" name="Shape 214"/>
        <p:cNvGrpSpPr/>
        <p:nvPr/>
      </p:nvGrpSpPr>
      <p:grpSpPr>
        <a:xfrm>
          <a:off x="0" y="0"/>
          <a:ext cx="0" cy="0"/>
          <a:chOff x="0" y="0"/>
          <a:chExt cx="0" cy="0"/>
        </a:xfrm>
      </p:grpSpPr>
      <p:sp>
        <p:nvSpPr>
          <p:cNvPr id="215" name="Google Shape;215;g5bd0f4e8cd_0_2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5bd0f4e8cd_0_2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chemeClr val="dk1"/>
                </a:solidFill>
              </a:rPr>
              <a:t>Region-wide changes, identified by correlations between averaged DNA modification densities at each of the seven regions and age, are indicated by pink (significant; P &lt;0.05) and gray (nonsignificant) boxes. </a:t>
            </a:r>
            <a:endParaRPr sz="1000">
              <a:solidFill>
                <a:schemeClr val="dk1"/>
              </a:solidFill>
            </a:endParaRPr>
          </a:p>
          <a:p>
            <a:pPr indent="0" lvl="0" marL="0" rtl="0" algn="l">
              <a:lnSpc>
                <a:spcPct val="115000"/>
              </a:lnSpc>
              <a:spcBef>
                <a:spcPts val="0"/>
              </a:spcBef>
              <a:spcAft>
                <a:spcPts val="0"/>
              </a:spcAft>
              <a:buNone/>
            </a:pPr>
            <a:r>
              <a:t/>
            </a:r>
            <a:endParaRPr sz="1000">
              <a:solidFill>
                <a:schemeClr val="dk1"/>
              </a:solidFill>
            </a:endParaRPr>
          </a:p>
          <a:p>
            <a:pPr indent="0" lvl="0" marL="0" rtl="0" algn="l">
              <a:lnSpc>
                <a:spcPct val="115000"/>
              </a:lnSpc>
              <a:spcBef>
                <a:spcPts val="0"/>
              </a:spcBef>
              <a:spcAft>
                <a:spcPts val="0"/>
              </a:spcAft>
              <a:buNone/>
            </a:pPr>
            <a:r>
              <a:rPr lang="en" sz="1000">
                <a:solidFill>
                  <a:schemeClr val="dk1"/>
                </a:solidFill>
              </a:rPr>
              <a:t>Effects at individual cytosine sites, identified by correlations between single CpGs within each of the seven regions and age, are indicated by red (significant; P&lt;0.05) and black (nonsignificant) bars. </a:t>
            </a:r>
            <a:endParaRPr sz="1000">
              <a:solidFill>
                <a:schemeClr val="dk1"/>
              </a:solidFill>
            </a:endParaRPr>
          </a:p>
          <a:p>
            <a:pPr indent="0" lvl="0" marL="0" rtl="0" algn="l">
              <a:lnSpc>
                <a:spcPct val="115000"/>
              </a:lnSpc>
              <a:spcBef>
                <a:spcPts val="0"/>
              </a:spcBef>
              <a:spcAft>
                <a:spcPts val="0"/>
              </a:spcAft>
              <a:buNone/>
            </a:pPr>
            <a:r>
              <a:t/>
            </a:r>
            <a:endParaRPr sz="1000">
              <a:solidFill>
                <a:schemeClr val="dk1"/>
              </a:solidFill>
            </a:endParaRPr>
          </a:p>
          <a:p>
            <a:pPr indent="0" lvl="0" marL="0" rtl="0" algn="l">
              <a:lnSpc>
                <a:spcPct val="115000"/>
              </a:lnSpc>
              <a:spcBef>
                <a:spcPts val="0"/>
              </a:spcBef>
              <a:spcAft>
                <a:spcPts val="0"/>
              </a:spcAft>
              <a:buNone/>
            </a:pPr>
            <a:r>
              <a:rPr lang="en" sz="1000">
                <a:solidFill>
                  <a:schemeClr val="dk1"/>
                </a:solidFill>
              </a:rPr>
              <a:t>Correlations between DNA modifications and age, including those that did not reach statistical significance, were predominantly positive in CC individuals and predominantly negative in TT individuals, as indicated by black arrows. </a:t>
            </a:r>
            <a:endParaRPr sz="1000">
              <a:solidFill>
                <a:schemeClr val="dk1"/>
              </a:solidFill>
            </a:endParaRPr>
          </a:p>
          <a:p>
            <a:pPr indent="-292100" lvl="0" marL="457200" rtl="0" algn="l">
              <a:lnSpc>
                <a:spcPct val="115000"/>
              </a:lnSpc>
              <a:spcBef>
                <a:spcPts val="0"/>
              </a:spcBef>
              <a:spcAft>
                <a:spcPts val="0"/>
              </a:spcAft>
              <a:buClr>
                <a:schemeClr val="dk1"/>
              </a:buClr>
              <a:buSzPts val="1000"/>
              <a:buChar char="●"/>
            </a:pPr>
            <a:r>
              <a:rPr lang="en" sz="1000">
                <a:solidFill>
                  <a:schemeClr val="dk1"/>
                </a:solidFill>
              </a:rPr>
              <a:t>R2 and P values represent significance of correlation coefficient. </a:t>
            </a:r>
            <a:endParaRPr sz="1000">
              <a:solidFill>
                <a:schemeClr val="dk1"/>
              </a:solidFill>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None/>
            </a:pPr>
            <a:r>
              <a:rPr lang="en" sz="1000">
                <a:solidFill>
                  <a:schemeClr val="dk1"/>
                </a:solidFill>
              </a:rPr>
              <a:t>Findings suggest that LNP may be mediated by an age-related increase in DNA modifications at regulatory elements in MCM6 and LCT, whereas such elements are protected from epigenetic inactivation in LP individuals</a:t>
            </a:r>
            <a:endParaRPr sz="10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g5bd0f4e8cd_0_2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5bd0f4e8cd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CTCF binding site overlapped with a lncRNA promoter</a:t>
            </a:r>
            <a:endParaRPr/>
          </a:p>
          <a:p>
            <a:pPr indent="0" lvl="0" marL="0" rtl="0" algn="l">
              <a:lnSpc>
                <a:spcPct val="115000"/>
              </a:lnSpc>
              <a:spcBef>
                <a:spcPts val="0"/>
              </a:spcBef>
              <a:spcAft>
                <a:spcPts val="0"/>
              </a:spcAft>
              <a:buNone/>
            </a:pPr>
            <a:r>
              <a:rPr lang="en"/>
              <a:t>	Increased DNA methylation inhibits CTCF binding at such sites, activating gene expression</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Google Shape;230;g5bd0f4e8cd_0_2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5bd0f4e8cd_0_2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Inhibition of lncRNA decreased steady-state LCT mRNA levels but did not affect MCM6 mRNA. </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Relative mRNA levels are shown for cells treated with a scrambled siRNA control (open bars) and an siRNA cocktail against lncRNA LOC100507600 (LOC siRNA, gray bars) (n = 11 and 8 cell cultures,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6" name="Shape 236"/>
        <p:cNvGrpSpPr/>
        <p:nvPr/>
      </p:nvGrpSpPr>
      <p:grpSpPr>
        <a:xfrm>
          <a:off x="0" y="0"/>
          <a:ext cx="0" cy="0"/>
          <a:chOff x="0" y="0"/>
          <a:chExt cx="0" cy="0"/>
        </a:xfrm>
      </p:grpSpPr>
      <p:sp>
        <p:nvSpPr>
          <p:cNvPr id="237" name="Google Shape;237;g5bd0f4e8cd_0_2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5bd0f4e8cd_0_2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chemeClr val="dk1"/>
                </a:solidFill>
              </a:rPr>
              <a:t>Also generated deletion of LCT intron 1, which served as positive control because of its overlap with an LCT promoter element.  For a negative control, they measured MCM6 mRNA levels in mice carrying the MCM6 intron 13 deletion</a:t>
            </a:r>
            <a:endParaRPr sz="1000">
              <a:solidFill>
                <a:schemeClr val="dk1"/>
              </a:solidFill>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None/>
            </a:pPr>
            <a:r>
              <a:rPr lang="en" sz="1000">
                <a:solidFill>
                  <a:schemeClr val="dk1"/>
                </a:solidFill>
              </a:rPr>
              <a:t>Chr, chromosome</a:t>
            </a:r>
            <a:endParaRPr sz="1000">
              <a:solidFill>
                <a:schemeClr val="dk1"/>
              </a:solidFill>
            </a:endParaRPr>
          </a:p>
          <a:p>
            <a:pPr indent="0" lvl="0" marL="0" rtl="0" algn="l">
              <a:lnSpc>
                <a:spcPct val="115000"/>
              </a:lnSpc>
              <a:spcBef>
                <a:spcPts val="0"/>
              </a:spcBef>
              <a:spcAft>
                <a:spcPts val="0"/>
              </a:spcAft>
              <a:buNone/>
            </a:pPr>
            <a:r>
              <a:rPr lang="en" sz="1000">
                <a:solidFill>
                  <a:schemeClr val="dk1"/>
                </a:solidFill>
              </a:rPr>
              <a:t>Ex, exon</a:t>
            </a:r>
            <a:endParaRPr sz="1000">
              <a:solidFill>
                <a:schemeClr val="dk1"/>
              </a:solidFill>
            </a:endParaRPr>
          </a:p>
          <a:p>
            <a:pPr indent="0" lvl="0" marL="0" rtl="0" algn="l">
              <a:lnSpc>
                <a:spcPct val="115000"/>
              </a:lnSpc>
              <a:spcBef>
                <a:spcPts val="0"/>
              </a:spcBef>
              <a:spcAft>
                <a:spcPts val="0"/>
              </a:spcAft>
              <a:buNone/>
            </a:pPr>
            <a:r>
              <a:rPr lang="en" sz="1000">
                <a:solidFill>
                  <a:schemeClr val="dk1"/>
                </a:solidFill>
              </a:rPr>
              <a:t>In, intron</a:t>
            </a:r>
            <a:endParaRPr sz="10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Google Shape;244;g5bd0f4e8cd_0_2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5bd0f4e8cd_0_2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chemeClr val="dk1"/>
                </a:solidFill>
              </a:rPr>
              <a:t>Intronic deletion didn’t alter MCM6 mRNA levels, supporting that their CRISPR-Cas9 deletions specifically affected LCT</a:t>
            </a:r>
            <a:endParaRPr sz="1000">
              <a:solidFill>
                <a:schemeClr val="dk1"/>
              </a:solidFill>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None/>
            </a:pPr>
            <a:r>
              <a:rPr lang="en" sz="1000">
                <a:solidFill>
                  <a:schemeClr val="dk1"/>
                </a:solidFill>
              </a:rPr>
              <a:t>LCT intron 2 (F1,30 = 162.3, P &lt;10−12; F1,18 = 50.9, P &lt;10−5)</a:t>
            </a:r>
            <a:endParaRPr sz="1000">
              <a:solidFill>
                <a:schemeClr val="dk1"/>
              </a:solidFill>
            </a:endParaRPr>
          </a:p>
          <a:p>
            <a:pPr indent="0" lvl="0" marL="0" rtl="0" algn="l">
              <a:lnSpc>
                <a:spcPct val="115000"/>
              </a:lnSpc>
              <a:spcBef>
                <a:spcPts val="0"/>
              </a:spcBef>
              <a:spcAft>
                <a:spcPts val="0"/>
              </a:spcAft>
              <a:buNone/>
            </a:pPr>
            <a:r>
              <a:rPr lang="en" sz="1000">
                <a:solidFill>
                  <a:schemeClr val="dk1"/>
                </a:solidFill>
              </a:rPr>
              <a:t>Lct intron 1 (F1,10 = 27.8, P &lt;0.001; F1, 8 = 137.2, P &lt;10−5). </a:t>
            </a:r>
            <a:endParaRPr sz="1000">
              <a:solidFill>
                <a:schemeClr val="dk1"/>
              </a:solidFill>
            </a:endParaRPr>
          </a:p>
          <a:p>
            <a:pPr indent="-292100" lvl="0" marL="457200" rtl="0" algn="l">
              <a:lnSpc>
                <a:spcPct val="115000"/>
              </a:lnSpc>
              <a:spcBef>
                <a:spcPts val="0"/>
              </a:spcBef>
              <a:spcAft>
                <a:spcPts val="0"/>
              </a:spcAft>
              <a:buClr>
                <a:schemeClr val="dk1"/>
              </a:buClr>
              <a:buSzPts val="1000"/>
              <a:buChar char="●"/>
            </a:pPr>
            <a:r>
              <a:rPr lang="en" sz="1000">
                <a:solidFill>
                  <a:schemeClr val="dk1"/>
                </a:solidFill>
              </a:rPr>
              <a:t>P &lt; 0.05 </a:t>
            </a:r>
            <a:endParaRPr sz="1000">
              <a:solidFill>
                <a:schemeClr val="dk1"/>
              </a:solidFill>
            </a:endParaRPr>
          </a:p>
          <a:p>
            <a:pPr indent="-292100" lvl="0" marL="457200" rtl="0" algn="l">
              <a:lnSpc>
                <a:spcPct val="115000"/>
              </a:lnSpc>
              <a:spcBef>
                <a:spcPts val="0"/>
              </a:spcBef>
              <a:spcAft>
                <a:spcPts val="0"/>
              </a:spcAft>
              <a:buClr>
                <a:schemeClr val="dk1"/>
              </a:buClr>
              <a:buSzPts val="1000"/>
              <a:buChar char="●"/>
            </a:pPr>
            <a:r>
              <a:rPr lang="en" sz="1000">
                <a:solidFill>
                  <a:schemeClr val="dk1"/>
                </a:solidFill>
              </a:rPr>
              <a:t>P &lt; 0.01</a:t>
            </a:r>
            <a:endParaRPr sz="1000">
              <a:solidFill>
                <a:schemeClr val="dk1"/>
              </a:solidFill>
            </a:endParaRPr>
          </a:p>
          <a:p>
            <a:pPr indent="-292100" lvl="0" marL="457200" rtl="0" algn="l">
              <a:lnSpc>
                <a:spcPct val="115000"/>
              </a:lnSpc>
              <a:spcBef>
                <a:spcPts val="0"/>
              </a:spcBef>
              <a:spcAft>
                <a:spcPts val="0"/>
              </a:spcAft>
              <a:buClr>
                <a:schemeClr val="dk1"/>
              </a:buClr>
              <a:buSzPts val="1000"/>
              <a:buChar char="●"/>
            </a:pPr>
            <a:r>
              <a:rPr lang="en" sz="1000">
                <a:solidFill>
                  <a:schemeClr val="dk1"/>
                </a:solidFill>
              </a:rPr>
              <a:t>P &lt; 10−3</a:t>
            </a:r>
            <a:endParaRPr sz="1000">
              <a:solidFill>
                <a:schemeClr val="dk1"/>
              </a:solidFill>
            </a:endParaRPr>
          </a:p>
          <a:p>
            <a:pPr indent="-292100" lvl="0" marL="457200" rtl="0" algn="l">
              <a:lnSpc>
                <a:spcPct val="115000"/>
              </a:lnSpc>
              <a:spcBef>
                <a:spcPts val="0"/>
              </a:spcBef>
              <a:spcAft>
                <a:spcPts val="0"/>
              </a:spcAft>
              <a:buClr>
                <a:schemeClr val="dk1"/>
              </a:buClr>
              <a:buSzPts val="1000"/>
              <a:buChar char="●"/>
            </a:pPr>
            <a:r>
              <a:rPr lang="en" sz="1000">
                <a:solidFill>
                  <a:schemeClr val="dk1"/>
                </a:solidFill>
              </a:rPr>
              <a:t>~P = 0.06 compared with wild-type mice	</a:t>
            </a:r>
            <a:endParaRPr sz="10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 name="Shape 251"/>
        <p:cNvGrpSpPr/>
        <p:nvPr/>
      </p:nvGrpSpPr>
      <p:grpSpPr>
        <a:xfrm>
          <a:off x="0" y="0"/>
          <a:ext cx="0" cy="0"/>
          <a:chOff x="0" y="0"/>
          <a:chExt cx="0" cy="0"/>
        </a:xfrm>
      </p:grpSpPr>
      <p:sp>
        <p:nvSpPr>
          <p:cNvPr id="252" name="Google Shape;252;g5bd0f4e8cd_0_2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5bd0f4e8cd_0_2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914400" rtl="0" algn="l">
              <a:lnSpc>
                <a:spcPct val="115000"/>
              </a:lnSpc>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g59a50c085d_1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59a50c085d_1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 name="Shape 258"/>
        <p:cNvGrpSpPr/>
        <p:nvPr/>
      </p:nvGrpSpPr>
      <p:grpSpPr>
        <a:xfrm>
          <a:off x="0" y="0"/>
          <a:ext cx="0" cy="0"/>
          <a:chOff x="0" y="0"/>
          <a:chExt cx="0" cy="0"/>
        </a:xfrm>
      </p:grpSpPr>
      <p:sp>
        <p:nvSpPr>
          <p:cNvPr id="259" name="Google Shape;259;g5bd0f4e8cd_0_1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60" name="Google Shape;260;g5bd0f4e8cd_0_12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 name="Shape 264"/>
        <p:cNvGrpSpPr/>
        <p:nvPr/>
      </p:nvGrpSpPr>
      <p:grpSpPr>
        <a:xfrm>
          <a:off x="0" y="0"/>
          <a:ext cx="0" cy="0"/>
          <a:chOff x="0" y="0"/>
          <a:chExt cx="0" cy="0"/>
        </a:xfrm>
      </p:grpSpPr>
      <p:sp>
        <p:nvSpPr>
          <p:cNvPr id="265" name="Google Shape;265;g5bd0f4e8cd_0_1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solidFill>
                  <a:schemeClr val="dk1"/>
                </a:solidFill>
                <a:latin typeface="Calibri"/>
                <a:ea typeface="Calibri"/>
                <a:cs typeface="Calibri"/>
                <a:sym typeface="Calibri"/>
              </a:rPr>
              <a:t>Different </a:t>
            </a:r>
            <a:r>
              <a:rPr i="1" lang="en" sz="1800">
                <a:solidFill>
                  <a:schemeClr val="dk1"/>
                </a:solidFill>
                <a:latin typeface="Calibri"/>
                <a:ea typeface="Calibri"/>
                <a:cs typeface="Calibri"/>
                <a:sym typeface="Calibri"/>
              </a:rPr>
              <a:t>LCT-MCM6</a:t>
            </a:r>
            <a:r>
              <a:rPr lang="en" sz="1800">
                <a:solidFill>
                  <a:schemeClr val="dk1"/>
                </a:solidFill>
                <a:latin typeface="Calibri"/>
                <a:ea typeface="Calibri"/>
                <a:cs typeface="Calibri"/>
                <a:sym typeface="Calibri"/>
              </a:rPr>
              <a:t> haplotypes exhibit differential epigenetic “aging”</a:t>
            </a:r>
            <a:endParaRPr sz="18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18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en" sz="1800">
                <a:solidFill>
                  <a:schemeClr val="dk1"/>
                </a:solidFill>
                <a:latin typeface="Calibri"/>
                <a:ea typeface="Calibri"/>
                <a:cs typeface="Calibri"/>
                <a:sym typeface="Calibri"/>
              </a:rPr>
              <a:t>The age-dependent accumulation of modified cytosines at </a:t>
            </a:r>
            <a:r>
              <a:rPr i="1" lang="en" sz="1800">
                <a:solidFill>
                  <a:schemeClr val="dk1"/>
                </a:solidFill>
                <a:latin typeface="Calibri"/>
                <a:ea typeface="Calibri"/>
                <a:cs typeface="Calibri"/>
                <a:sym typeface="Calibri"/>
              </a:rPr>
              <a:t>LCT-MCM6</a:t>
            </a:r>
            <a:r>
              <a:rPr lang="en" sz="1800">
                <a:solidFill>
                  <a:schemeClr val="dk1"/>
                </a:solidFill>
                <a:latin typeface="Calibri"/>
                <a:ea typeface="Calibri"/>
                <a:cs typeface="Calibri"/>
                <a:sym typeface="Calibri"/>
              </a:rPr>
              <a:t> regulatory elements may be circumvented in the LP T-13910 allele, owing to its higher affinity for transcription-factor binding</a:t>
            </a:r>
            <a:endParaRPr sz="18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18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en" sz="1800">
                <a:solidFill>
                  <a:schemeClr val="dk1"/>
                </a:solidFill>
                <a:latin typeface="Calibri"/>
                <a:ea typeface="Calibri"/>
                <a:cs typeface="Calibri"/>
                <a:sym typeface="Calibri"/>
              </a:rPr>
              <a:t>Genetic variation may mediate the accumulation or loss of epigenetic modifications at specific enhancers and promoters, which affect gene activity</a:t>
            </a:r>
            <a:endParaRPr>
              <a:solidFill>
                <a:schemeClr val="dk1"/>
              </a:solidFill>
              <a:latin typeface="Calibri"/>
              <a:ea typeface="Calibri"/>
              <a:cs typeface="Calibri"/>
              <a:sym typeface="Calibri"/>
            </a:endParaRPr>
          </a:p>
        </p:txBody>
      </p:sp>
      <p:sp>
        <p:nvSpPr>
          <p:cNvPr id="266" name="Google Shape;266;g5bd0f4e8cd_0_13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0" name="Shape 270"/>
        <p:cNvGrpSpPr/>
        <p:nvPr/>
      </p:nvGrpSpPr>
      <p:grpSpPr>
        <a:xfrm>
          <a:off x="0" y="0"/>
          <a:ext cx="0" cy="0"/>
          <a:chOff x="0" y="0"/>
          <a:chExt cx="0" cy="0"/>
        </a:xfrm>
      </p:grpSpPr>
      <p:sp>
        <p:nvSpPr>
          <p:cNvPr id="271" name="Google Shape;271;g5bd0f4e8cd_0_1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72" name="Google Shape;272;g5bd0f4e8cd_0_13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6" name="Shape 276"/>
        <p:cNvGrpSpPr/>
        <p:nvPr/>
      </p:nvGrpSpPr>
      <p:grpSpPr>
        <a:xfrm>
          <a:off x="0" y="0"/>
          <a:ext cx="0" cy="0"/>
          <a:chOff x="0" y="0"/>
          <a:chExt cx="0" cy="0"/>
        </a:xfrm>
      </p:grpSpPr>
      <p:sp>
        <p:nvSpPr>
          <p:cNvPr id="277" name="Google Shape;277;g5bd0f4e8cd_0_14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8" name="Google Shape;278;g5bd0f4e8cd_0_1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g5bd0f4e8cd_0_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85000"/>
              </a:lnSpc>
              <a:spcBef>
                <a:spcPts val="0"/>
              </a:spcBef>
              <a:spcAft>
                <a:spcPts val="0"/>
              </a:spcAft>
              <a:buClr>
                <a:schemeClr val="dk1"/>
              </a:buClr>
              <a:buSzPts val="1100"/>
              <a:buFont typeface="Arial"/>
              <a:buNone/>
            </a:pPr>
            <a:r>
              <a:t/>
            </a:r>
            <a:endParaRPr/>
          </a:p>
        </p:txBody>
      </p:sp>
      <p:sp>
        <p:nvSpPr>
          <p:cNvPr id="141" name="Google Shape;141;g5bd0f4e8cd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g5bd0f4e8cd_0_2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5bd0f4e8cd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g5befff8b10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5befff8b10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Google Shape;158;g5bd0f4e8cd_0_3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5bd0f4e8cd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Google Shape;164;g5bd0f4e8cd_0_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85000"/>
              </a:lnSpc>
              <a:spcBef>
                <a:spcPts val="0"/>
              </a:spcBef>
              <a:spcAft>
                <a:spcPts val="0"/>
              </a:spcAft>
              <a:buClr>
                <a:schemeClr val="dk1"/>
              </a:buClr>
              <a:buSzPts val="1100"/>
              <a:buFont typeface="Arial"/>
              <a:buNone/>
            </a:pPr>
            <a:r>
              <a:t/>
            </a:r>
            <a:endParaRPr/>
          </a:p>
        </p:txBody>
      </p:sp>
      <p:sp>
        <p:nvSpPr>
          <p:cNvPr id="165" name="Google Shape;165;g5bd0f4e8cd_0_3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g5bd0f4e8cd_0_2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5bd0f4e8cd_0_2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chemeClr val="dk1"/>
                </a:solidFill>
              </a:rPr>
              <a:t>Chromosome-wide scan to detect epigenetically modified regions associated with LCT regulation in humans.</a:t>
            </a:r>
            <a:endParaRPr sz="1000">
              <a:solidFill>
                <a:schemeClr val="dk1"/>
              </a:solidFill>
            </a:endParaRPr>
          </a:p>
          <a:p>
            <a:pPr indent="0" lvl="0" marL="0" rtl="0" algn="l">
              <a:lnSpc>
                <a:spcPct val="115000"/>
              </a:lnSpc>
              <a:spcBef>
                <a:spcPts val="0"/>
              </a:spcBef>
              <a:spcAft>
                <a:spcPts val="0"/>
              </a:spcAft>
              <a:buNone/>
            </a:pPr>
            <a:r>
              <a:t/>
            </a:r>
            <a:endParaRPr sz="1000">
              <a:solidFill>
                <a:schemeClr val="dk1"/>
              </a:solidFill>
            </a:endParaRPr>
          </a:p>
          <a:p>
            <a:pPr indent="0" lvl="0" marL="0" rtl="0" algn="l">
              <a:lnSpc>
                <a:spcPct val="115000"/>
              </a:lnSpc>
              <a:spcBef>
                <a:spcPts val="0"/>
              </a:spcBef>
              <a:spcAft>
                <a:spcPts val="0"/>
              </a:spcAft>
              <a:buNone/>
            </a:pPr>
            <a:r>
              <a:rPr lang="en" sz="1000">
                <a:solidFill>
                  <a:schemeClr val="dk1"/>
                </a:solidFill>
              </a:rPr>
              <a:t>Statistical significance between the density of unmodified cytosines across human chromosome 2 (X-axis) and LCT steady state mRNA levels in enterocytes.</a:t>
            </a:r>
            <a:endParaRPr sz="1000">
              <a:solidFill>
                <a:schemeClr val="dk1"/>
              </a:solidFill>
            </a:endParaRPr>
          </a:p>
          <a:p>
            <a:pPr indent="-292100" lvl="0" marL="457200" rtl="0" algn="l">
              <a:lnSpc>
                <a:spcPct val="115000"/>
              </a:lnSpc>
              <a:spcBef>
                <a:spcPts val="0"/>
              </a:spcBef>
              <a:spcAft>
                <a:spcPts val="0"/>
              </a:spcAft>
              <a:buClr>
                <a:schemeClr val="dk1"/>
              </a:buClr>
              <a:buSzPts val="1000"/>
              <a:buChar char="●"/>
            </a:pPr>
            <a:r>
              <a:rPr lang="en" sz="1000">
                <a:solidFill>
                  <a:schemeClr val="dk1"/>
                </a:solidFill>
              </a:rPr>
              <a:t>Y-axis = SLP correlation with LCT mRNA levels</a:t>
            </a:r>
            <a:endParaRPr sz="1000">
              <a:solidFill>
                <a:schemeClr val="dk1"/>
              </a:solidFill>
            </a:endParaRPr>
          </a:p>
          <a:p>
            <a:pPr indent="-292100" lvl="0" marL="457200" rtl="0" algn="l">
              <a:lnSpc>
                <a:spcPct val="115000"/>
              </a:lnSpc>
              <a:spcBef>
                <a:spcPts val="0"/>
              </a:spcBef>
              <a:spcAft>
                <a:spcPts val="0"/>
              </a:spcAft>
              <a:buClr>
                <a:schemeClr val="dk1"/>
              </a:buClr>
              <a:buSzPts val="1000"/>
              <a:buChar char="●"/>
            </a:pPr>
            <a:r>
              <a:rPr lang="en" sz="1000">
                <a:solidFill>
                  <a:schemeClr val="dk1"/>
                </a:solidFill>
              </a:rPr>
              <a:t>Significant correlation after chromosome-wide correction for multiple testing maps to LCT exon 1-intron 1</a:t>
            </a:r>
            <a:endParaRPr sz="1000">
              <a:solidFill>
                <a:schemeClr val="dk1"/>
              </a:solidFill>
            </a:endParaRPr>
          </a:p>
          <a:p>
            <a:pPr indent="-292100" lvl="1" marL="914400" rtl="0" algn="l">
              <a:lnSpc>
                <a:spcPct val="115000"/>
              </a:lnSpc>
              <a:spcBef>
                <a:spcPts val="0"/>
              </a:spcBef>
              <a:spcAft>
                <a:spcPts val="0"/>
              </a:spcAft>
              <a:buClr>
                <a:schemeClr val="dk1"/>
              </a:buClr>
              <a:buSzPts val="1000"/>
              <a:buChar char="○"/>
            </a:pPr>
            <a:r>
              <a:rPr lang="en" sz="1000">
                <a:solidFill>
                  <a:schemeClr val="dk1"/>
                </a:solidFill>
              </a:rPr>
              <a:t>SLP refers to the significance of correlation [Signed log10(P value)], with the sign corresponding to the direction of correlation	</a:t>
            </a:r>
            <a:endParaRPr sz="1000">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Google Shape;177;g5bd0f4e8cd_0_2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5bd0f4e8cd_0_2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Calibri"/>
              <a:buChar char="●"/>
            </a:pPr>
            <a:r>
              <a:rPr lang="en" sz="1800">
                <a:solidFill>
                  <a:schemeClr val="dk1"/>
                </a:solidFill>
                <a:latin typeface="Calibri"/>
                <a:ea typeface="Calibri"/>
                <a:cs typeface="Calibri"/>
                <a:sym typeface="Calibri"/>
              </a:rPr>
              <a:t>Designed 466 padlock probes covering a ~kb genomic region encompassing LCT (49 kb) and MCM6 (37 kb).</a:t>
            </a:r>
            <a:endParaRPr sz="18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1000">
              <a:solidFill>
                <a:schemeClr val="dk1"/>
              </a:solidFill>
            </a:endParaRPr>
          </a:p>
          <a:p>
            <a:pPr indent="0" lvl="0" marL="0" rtl="0" algn="l">
              <a:lnSpc>
                <a:spcPct val="85000"/>
              </a:lnSpc>
              <a:spcBef>
                <a:spcPts val="1000"/>
              </a:spcBef>
              <a:spcAft>
                <a:spcPts val="0"/>
              </a:spcAft>
              <a:buClr>
                <a:schemeClr val="dk1"/>
              </a:buClr>
              <a:buSzPts val="1100"/>
              <a:buFont typeface="Arial"/>
              <a:buNone/>
            </a:pPr>
            <a:r>
              <a:t/>
            </a:r>
            <a:endParaRPr sz="1800">
              <a:solidFill>
                <a:srgbClr val="262626"/>
              </a:solidFill>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accent1"/>
        </a:solidFill>
      </p:bgPr>
    </p:bg>
    <p:spTree>
      <p:nvGrpSpPr>
        <p:cNvPr id="56" name="Shape 56"/>
        <p:cNvGrpSpPr/>
        <p:nvPr/>
      </p:nvGrpSpPr>
      <p:grpSpPr>
        <a:xfrm>
          <a:off x="0" y="0"/>
          <a:ext cx="0" cy="0"/>
          <a:chOff x="0" y="0"/>
          <a:chExt cx="0" cy="0"/>
        </a:xfrm>
      </p:grpSpPr>
      <p:sp>
        <p:nvSpPr>
          <p:cNvPr id="57" name="Google Shape;57;p14"/>
          <p:cNvSpPr/>
          <p:nvPr/>
        </p:nvSpPr>
        <p:spPr>
          <a:xfrm>
            <a:off x="0" y="0"/>
            <a:ext cx="9144000" cy="5143500"/>
          </a:xfrm>
          <a:prstGeom prst="rect">
            <a:avLst/>
          </a:prstGeom>
          <a:solidFill>
            <a:schemeClr val="accent1"/>
          </a:solidFill>
          <a:ln>
            <a:noFill/>
          </a:ln>
        </p:spPr>
        <p:txBody>
          <a:bodyPr anchorCtr="0" anchor="ctr" bIns="68575" lIns="68575" spcFirstLastPara="1" rIns="68575" wrap="square" tIns="685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58" name="Google Shape;58;p14"/>
          <p:cNvSpPr txBox="1"/>
          <p:nvPr>
            <p:ph type="ctrTitle"/>
          </p:nvPr>
        </p:nvSpPr>
        <p:spPr>
          <a:xfrm>
            <a:off x="452628" y="577850"/>
            <a:ext cx="8086800" cy="2514600"/>
          </a:xfrm>
          <a:prstGeom prst="rect">
            <a:avLst/>
          </a:prstGeom>
          <a:noFill/>
          <a:ln>
            <a:noFill/>
          </a:ln>
        </p:spPr>
        <p:txBody>
          <a:bodyPr anchorCtr="0" anchor="b" bIns="34275" lIns="68575" spcFirstLastPara="1" rIns="68575" wrap="square" tIns="34275"/>
          <a:lstStyle>
            <a:lvl1pPr lvl="0" rtl="0" algn="l">
              <a:lnSpc>
                <a:spcPct val="80000"/>
              </a:lnSpc>
              <a:spcBef>
                <a:spcPts val="0"/>
              </a:spcBef>
              <a:spcAft>
                <a:spcPts val="0"/>
              </a:spcAft>
              <a:buClr>
                <a:srgbClr val="FFFFFF"/>
              </a:buClr>
              <a:buSzPts val="6600"/>
              <a:buFont typeface="Calibri"/>
              <a:buNone/>
              <a:defRPr sz="6600">
                <a:solidFill>
                  <a:srgbClr val="FFFFFF"/>
                </a:solidFill>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59" name="Google Shape;59;p14"/>
          <p:cNvSpPr txBox="1"/>
          <p:nvPr>
            <p:ph idx="1" type="subTitle"/>
          </p:nvPr>
        </p:nvSpPr>
        <p:spPr>
          <a:xfrm>
            <a:off x="500634" y="3155157"/>
            <a:ext cx="6921300" cy="1234200"/>
          </a:xfrm>
          <a:prstGeom prst="rect">
            <a:avLst/>
          </a:prstGeom>
          <a:noFill/>
          <a:ln>
            <a:noFill/>
          </a:ln>
        </p:spPr>
        <p:txBody>
          <a:bodyPr anchorCtr="0" anchor="t" bIns="34275" lIns="68575" spcFirstLastPara="1" rIns="68575" wrap="square" tIns="34275"/>
          <a:lstStyle>
            <a:lvl1pPr lvl="0" rtl="0" algn="l">
              <a:lnSpc>
                <a:spcPct val="85000"/>
              </a:lnSpc>
              <a:spcBef>
                <a:spcPts val="1000"/>
              </a:spcBef>
              <a:spcAft>
                <a:spcPts val="0"/>
              </a:spcAft>
              <a:buClr>
                <a:schemeClr val="lt1"/>
              </a:buClr>
              <a:buSzPts val="2400"/>
              <a:buNone/>
              <a:defRPr sz="2400">
                <a:solidFill>
                  <a:schemeClr val="lt1"/>
                </a:solidFill>
                <a:latin typeface="Calibri"/>
                <a:ea typeface="Calibri"/>
                <a:cs typeface="Calibri"/>
                <a:sym typeface="Calibri"/>
              </a:defRPr>
            </a:lvl1pPr>
            <a:lvl2pPr lvl="1" rtl="0" algn="ctr">
              <a:lnSpc>
                <a:spcPct val="85000"/>
              </a:lnSpc>
              <a:spcBef>
                <a:spcPts val="500"/>
              </a:spcBef>
              <a:spcAft>
                <a:spcPts val="0"/>
              </a:spcAft>
              <a:buClr>
                <a:srgbClr val="262626"/>
              </a:buClr>
              <a:buSzPts val="2100"/>
              <a:buNone/>
              <a:defRPr sz="2100"/>
            </a:lvl2pPr>
            <a:lvl3pPr lvl="2" rtl="0" algn="ctr">
              <a:lnSpc>
                <a:spcPct val="85000"/>
              </a:lnSpc>
              <a:spcBef>
                <a:spcPts val="500"/>
              </a:spcBef>
              <a:spcAft>
                <a:spcPts val="0"/>
              </a:spcAft>
              <a:buClr>
                <a:srgbClr val="262626"/>
              </a:buClr>
              <a:buSzPts val="1800"/>
              <a:buNone/>
              <a:defRPr sz="1800"/>
            </a:lvl3pPr>
            <a:lvl4pPr lvl="3" rtl="0" algn="ctr">
              <a:lnSpc>
                <a:spcPct val="85000"/>
              </a:lnSpc>
              <a:spcBef>
                <a:spcPts val="500"/>
              </a:spcBef>
              <a:spcAft>
                <a:spcPts val="0"/>
              </a:spcAft>
              <a:buClr>
                <a:srgbClr val="262626"/>
              </a:buClr>
              <a:buSzPts val="1500"/>
              <a:buNone/>
              <a:defRPr sz="1500"/>
            </a:lvl4pPr>
            <a:lvl5pPr lvl="4" rtl="0" algn="ctr">
              <a:lnSpc>
                <a:spcPct val="85000"/>
              </a:lnSpc>
              <a:spcBef>
                <a:spcPts val="500"/>
              </a:spcBef>
              <a:spcAft>
                <a:spcPts val="0"/>
              </a:spcAft>
              <a:buClr>
                <a:srgbClr val="262626"/>
              </a:buClr>
              <a:buSzPts val="1500"/>
              <a:buNone/>
              <a:defRPr sz="1500"/>
            </a:lvl5pPr>
            <a:lvl6pPr lvl="5" rtl="0" algn="ctr">
              <a:lnSpc>
                <a:spcPct val="85000"/>
              </a:lnSpc>
              <a:spcBef>
                <a:spcPts val="500"/>
              </a:spcBef>
              <a:spcAft>
                <a:spcPts val="0"/>
              </a:spcAft>
              <a:buClr>
                <a:srgbClr val="262626"/>
              </a:buClr>
              <a:buSzPts val="1500"/>
              <a:buNone/>
              <a:defRPr sz="1500"/>
            </a:lvl6pPr>
            <a:lvl7pPr lvl="6" rtl="0" algn="ctr">
              <a:lnSpc>
                <a:spcPct val="85000"/>
              </a:lnSpc>
              <a:spcBef>
                <a:spcPts val="500"/>
              </a:spcBef>
              <a:spcAft>
                <a:spcPts val="0"/>
              </a:spcAft>
              <a:buClr>
                <a:srgbClr val="262626"/>
              </a:buClr>
              <a:buSzPts val="1500"/>
              <a:buNone/>
              <a:defRPr sz="1500"/>
            </a:lvl7pPr>
            <a:lvl8pPr lvl="7" rtl="0" algn="ctr">
              <a:lnSpc>
                <a:spcPct val="85000"/>
              </a:lnSpc>
              <a:spcBef>
                <a:spcPts val="500"/>
              </a:spcBef>
              <a:spcAft>
                <a:spcPts val="0"/>
              </a:spcAft>
              <a:buClr>
                <a:srgbClr val="262626"/>
              </a:buClr>
              <a:buSzPts val="1500"/>
              <a:buNone/>
              <a:defRPr sz="1500"/>
            </a:lvl8pPr>
            <a:lvl9pPr lvl="8" rtl="0" algn="ctr">
              <a:lnSpc>
                <a:spcPct val="85000"/>
              </a:lnSpc>
              <a:spcBef>
                <a:spcPts val="500"/>
              </a:spcBef>
              <a:spcAft>
                <a:spcPts val="0"/>
              </a:spcAft>
              <a:buClr>
                <a:srgbClr val="262626"/>
              </a:buClr>
              <a:buSzPts val="1500"/>
              <a:buNone/>
              <a:defRPr sz="1500"/>
            </a:lvl9pPr>
          </a:lstStyle>
          <a:p/>
        </p:txBody>
      </p:sp>
      <p:sp>
        <p:nvSpPr>
          <p:cNvPr id="60" name="Google Shape;60;p14"/>
          <p:cNvSpPr txBox="1"/>
          <p:nvPr>
            <p:ph idx="10" type="dt"/>
          </p:nvPr>
        </p:nvSpPr>
        <p:spPr>
          <a:xfrm>
            <a:off x="514350" y="4809335"/>
            <a:ext cx="30861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solidFill>
                  <a:srgbClr val="FFFFFF"/>
                </a:solidFill>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61" name="Google Shape;61;p14"/>
          <p:cNvSpPr txBox="1"/>
          <p:nvPr>
            <p:ph idx="11" type="ftr"/>
          </p:nvPr>
        </p:nvSpPr>
        <p:spPr>
          <a:xfrm>
            <a:off x="514350" y="4916023"/>
            <a:ext cx="37719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solidFill>
                  <a:srgbClr val="FFFFFF"/>
                </a:solidFill>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62" name="Google Shape;62;p14"/>
          <p:cNvSpPr txBox="1"/>
          <p:nvPr>
            <p:ph idx="12" type="sldNum"/>
          </p:nvPr>
        </p:nvSpPr>
        <p:spPr>
          <a:xfrm>
            <a:off x="6572944" y="4407309"/>
            <a:ext cx="2194800" cy="1047900"/>
          </a:xfrm>
          <a:prstGeom prst="rect">
            <a:avLst/>
          </a:prstGeom>
          <a:noFill/>
          <a:ln>
            <a:noFill/>
          </a:ln>
        </p:spPr>
        <p:txBody>
          <a:bodyPr anchorCtr="0" anchor="b" bIns="34275" lIns="68575" spcFirstLastPara="1" rIns="68575" wrap="square" tIns="34275">
            <a:noAutofit/>
          </a:bodyPr>
          <a:lstStyle>
            <a:lvl1pPr indent="0" lvl="0"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63" name="Shape 63"/>
        <p:cNvGrpSpPr/>
        <p:nvPr/>
      </p:nvGrpSpPr>
      <p:grpSpPr>
        <a:xfrm>
          <a:off x="0" y="0"/>
          <a:ext cx="0" cy="0"/>
          <a:chOff x="0" y="0"/>
          <a:chExt cx="0" cy="0"/>
        </a:xfrm>
      </p:grpSpPr>
      <p:sp>
        <p:nvSpPr>
          <p:cNvPr id="64" name="Google Shape;64;p15"/>
          <p:cNvSpPr txBox="1"/>
          <p:nvPr>
            <p:ph type="title"/>
          </p:nvPr>
        </p:nvSpPr>
        <p:spPr>
          <a:xfrm>
            <a:off x="492918" y="374650"/>
            <a:ext cx="8079600" cy="1243500"/>
          </a:xfrm>
          <a:prstGeom prst="rect">
            <a:avLst/>
          </a:prstGeom>
          <a:noFill/>
          <a:ln>
            <a:noFill/>
          </a:ln>
        </p:spPr>
        <p:txBody>
          <a:bodyPr anchorCtr="0" anchor="ctr" bIns="34275" lIns="68575" spcFirstLastPara="1" rIns="68575" wrap="square" tIns="34275"/>
          <a:lstStyle>
            <a:lvl1pPr lvl="0" rtl="0" algn="l">
              <a:lnSpc>
                <a:spcPct val="85000"/>
              </a:lnSpc>
              <a:spcBef>
                <a:spcPts val="0"/>
              </a:spcBef>
              <a:spcAft>
                <a:spcPts val="0"/>
              </a:spcAft>
              <a:buClr>
                <a:schemeClr val="accent1"/>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65" name="Google Shape;65;p15"/>
          <p:cNvSpPr txBox="1"/>
          <p:nvPr>
            <p:ph idx="1" type="body"/>
          </p:nvPr>
        </p:nvSpPr>
        <p:spPr>
          <a:xfrm>
            <a:off x="507492" y="1508760"/>
            <a:ext cx="8065500" cy="2824800"/>
          </a:xfrm>
          <a:prstGeom prst="rect">
            <a:avLst/>
          </a:prstGeom>
          <a:noFill/>
          <a:ln>
            <a:noFill/>
          </a:ln>
        </p:spPr>
        <p:txBody>
          <a:bodyPr anchorCtr="0" anchor="t" bIns="34275" lIns="68575" spcFirstLastPara="1" rIns="68575" wrap="square" tIns="34275"/>
          <a:lstStyle>
            <a:lvl1pPr indent="-317500" lvl="0" marL="457200" rtl="0" algn="l">
              <a:lnSpc>
                <a:spcPct val="85000"/>
              </a:lnSpc>
              <a:spcBef>
                <a:spcPts val="1000"/>
              </a:spcBef>
              <a:spcAft>
                <a:spcPts val="0"/>
              </a:spcAft>
              <a:buClr>
                <a:srgbClr val="262626"/>
              </a:buClr>
              <a:buSzPts val="1400"/>
              <a:buChar char=" "/>
              <a:defRPr/>
            </a:lvl1pPr>
            <a:lvl2pPr indent="-317500" lvl="1" marL="914400" rtl="0" algn="l">
              <a:lnSpc>
                <a:spcPct val="85000"/>
              </a:lnSpc>
              <a:spcBef>
                <a:spcPts val="500"/>
              </a:spcBef>
              <a:spcAft>
                <a:spcPts val="0"/>
              </a:spcAft>
              <a:buClr>
                <a:srgbClr val="262626"/>
              </a:buClr>
              <a:buSzPts val="1400"/>
              <a:buChar char=" "/>
              <a:defRPr/>
            </a:lvl2pPr>
            <a:lvl3pPr indent="-317500" lvl="2" marL="1371600" rtl="0" algn="l">
              <a:lnSpc>
                <a:spcPct val="85000"/>
              </a:lnSpc>
              <a:spcBef>
                <a:spcPts val="500"/>
              </a:spcBef>
              <a:spcAft>
                <a:spcPts val="0"/>
              </a:spcAft>
              <a:buClr>
                <a:srgbClr val="262626"/>
              </a:buClr>
              <a:buSzPts val="1400"/>
              <a:buChar char=" "/>
              <a:defRPr/>
            </a:lvl3pPr>
            <a:lvl4pPr indent="-317500" lvl="3" marL="1828800" rtl="0" algn="l">
              <a:lnSpc>
                <a:spcPct val="85000"/>
              </a:lnSpc>
              <a:spcBef>
                <a:spcPts val="500"/>
              </a:spcBef>
              <a:spcAft>
                <a:spcPts val="0"/>
              </a:spcAft>
              <a:buClr>
                <a:srgbClr val="262626"/>
              </a:buClr>
              <a:buSzPts val="1400"/>
              <a:buChar char=" "/>
              <a:defRPr/>
            </a:lvl4pPr>
            <a:lvl5pPr indent="-317500" lvl="4" marL="2286000" rtl="0" algn="l">
              <a:lnSpc>
                <a:spcPct val="85000"/>
              </a:lnSpc>
              <a:spcBef>
                <a:spcPts val="500"/>
              </a:spcBef>
              <a:spcAft>
                <a:spcPts val="0"/>
              </a:spcAft>
              <a:buClr>
                <a:srgbClr val="262626"/>
              </a:buClr>
              <a:buSzPts val="1400"/>
              <a:buChar char=" "/>
              <a:defRPr/>
            </a:lvl5pPr>
            <a:lvl6pPr indent="-317500" lvl="5" marL="2743200" rtl="0" algn="l">
              <a:lnSpc>
                <a:spcPct val="85000"/>
              </a:lnSpc>
              <a:spcBef>
                <a:spcPts val="500"/>
              </a:spcBef>
              <a:spcAft>
                <a:spcPts val="0"/>
              </a:spcAft>
              <a:buClr>
                <a:srgbClr val="262626"/>
              </a:buClr>
              <a:buSzPts val="1400"/>
              <a:buChar char=" "/>
              <a:defRPr/>
            </a:lvl6pPr>
            <a:lvl7pPr indent="-317500" lvl="6" marL="3200400" rtl="0" algn="l">
              <a:lnSpc>
                <a:spcPct val="85000"/>
              </a:lnSpc>
              <a:spcBef>
                <a:spcPts val="500"/>
              </a:spcBef>
              <a:spcAft>
                <a:spcPts val="0"/>
              </a:spcAft>
              <a:buClr>
                <a:srgbClr val="262626"/>
              </a:buClr>
              <a:buSzPts val="1400"/>
              <a:buChar char=" "/>
              <a:defRPr/>
            </a:lvl7pPr>
            <a:lvl8pPr indent="-317500" lvl="7" marL="3657600" rtl="0" algn="l">
              <a:lnSpc>
                <a:spcPct val="85000"/>
              </a:lnSpc>
              <a:spcBef>
                <a:spcPts val="500"/>
              </a:spcBef>
              <a:spcAft>
                <a:spcPts val="0"/>
              </a:spcAft>
              <a:buClr>
                <a:srgbClr val="262626"/>
              </a:buClr>
              <a:buSzPts val="1400"/>
              <a:buChar char=" "/>
              <a:defRPr/>
            </a:lvl8pPr>
            <a:lvl9pPr indent="-317500" lvl="8" marL="4114800" rtl="0" algn="l">
              <a:lnSpc>
                <a:spcPct val="85000"/>
              </a:lnSpc>
              <a:spcBef>
                <a:spcPts val="500"/>
              </a:spcBef>
              <a:spcAft>
                <a:spcPts val="0"/>
              </a:spcAft>
              <a:buClr>
                <a:srgbClr val="262626"/>
              </a:buClr>
              <a:buSzPts val="1400"/>
              <a:buChar char=" "/>
              <a:defRPr/>
            </a:lvl9pPr>
          </a:lstStyle>
          <a:p/>
        </p:txBody>
      </p:sp>
      <p:sp>
        <p:nvSpPr>
          <p:cNvPr id="66" name="Google Shape;66;p15"/>
          <p:cNvSpPr txBox="1"/>
          <p:nvPr>
            <p:ph idx="10" type="dt"/>
          </p:nvPr>
        </p:nvSpPr>
        <p:spPr>
          <a:xfrm>
            <a:off x="514350" y="4809335"/>
            <a:ext cx="30861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67" name="Google Shape;67;p15"/>
          <p:cNvSpPr txBox="1"/>
          <p:nvPr>
            <p:ph idx="11" type="ftr"/>
          </p:nvPr>
        </p:nvSpPr>
        <p:spPr>
          <a:xfrm>
            <a:off x="514350" y="4916023"/>
            <a:ext cx="37719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68" name="Google Shape;68;p15"/>
          <p:cNvSpPr txBox="1"/>
          <p:nvPr>
            <p:ph idx="12" type="sldNum"/>
          </p:nvPr>
        </p:nvSpPr>
        <p:spPr>
          <a:xfrm>
            <a:off x="6572944" y="4407309"/>
            <a:ext cx="2194800" cy="1047900"/>
          </a:xfrm>
          <a:prstGeom prst="rect">
            <a:avLst/>
          </a:prstGeom>
          <a:noFill/>
          <a:ln>
            <a:noFill/>
          </a:ln>
        </p:spPr>
        <p:txBody>
          <a:bodyPr anchorCtr="0" anchor="b" bIns="34275" lIns="68575" spcFirstLastPara="1" rIns="68575" wrap="square" tIns="34275">
            <a:noAutofit/>
          </a:bodyPr>
          <a:lstStyle>
            <a:lvl1pPr indent="0" lvl="0"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69" name="Shape 69"/>
        <p:cNvGrpSpPr/>
        <p:nvPr/>
      </p:nvGrpSpPr>
      <p:grpSpPr>
        <a:xfrm>
          <a:off x="0" y="0"/>
          <a:ext cx="0" cy="0"/>
          <a:chOff x="0" y="0"/>
          <a:chExt cx="0" cy="0"/>
        </a:xfrm>
      </p:grpSpPr>
      <p:sp>
        <p:nvSpPr>
          <p:cNvPr id="70" name="Google Shape;70;p16"/>
          <p:cNvSpPr txBox="1"/>
          <p:nvPr>
            <p:ph type="title"/>
          </p:nvPr>
        </p:nvSpPr>
        <p:spPr>
          <a:xfrm>
            <a:off x="452628" y="575564"/>
            <a:ext cx="8085600" cy="2517000"/>
          </a:xfrm>
          <a:prstGeom prst="rect">
            <a:avLst/>
          </a:prstGeom>
          <a:noFill/>
          <a:ln>
            <a:noFill/>
          </a:ln>
        </p:spPr>
        <p:txBody>
          <a:bodyPr anchorCtr="0" anchor="b" bIns="34275" lIns="68575" spcFirstLastPara="1" rIns="68575" wrap="square" tIns="34275"/>
          <a:lstStyle>
            <a:lvl1pPr lvl="0" rtl="0" algn="l">
              <a:lnSpc>
                <a:spcPct val="80000"/>
              </a:lnSpc>
              <a:spcBef>
                <a:spcPts val="0"/>
              </a:spcBef>
              <a:spcAft>
                <a:spcPts val="0"/>
              </a:spcAft>
              <a:buClr>
                <a:schemeClr val="accent1"/>
              </a:buClr>
              <a:buSzPts val="6600"/>
              <a:buFont typeface="Calibri"/>
              <a:buNone/>
              <a:defRPr b="0" sz="6600">
                <a:solidFill>
                  <a:schemeClr val="accent1"/>
                </a:solidFill>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71" name="Google Shape;71;p16"/>
          <p:cNvSpPr txBox="1"/>
          <p:nvPr>
            <p:ph idx="1" type="body"/>
          </p:nvPr>
        </p:nvSpPr>
        <p:spPr>
          <a:xfrm>
            <a:off x="500634" y="3153157"/>
            <a:ext cx="6919800" cy="1234200"/>
          </a:xfrm>
          <a:prstGeom prst="rect">
            <a:avLst/>
          </a:prstGeom>
          <a:noFill/>
          <a:ln>
            <a:noFill/>
          </a:ln>
        </p:spPr>
        <p:txBody>
          <a:bodyPr anchorCtr="0" anchor="t" bIns="34275" lIns="68575" spcFirstLastPara="1" rIns="68575" wrap="square" tIns="34275"/>
          <a:lstStyle>
            <a:lvl1pPr indent="-228600" lvl="0" marL="457200" rtl="0" algn="l">
              <a:lnSpc>
                <a:spcPct val="85000"/>
              </a:lnSpc>
              <a:spcBef>
                <a:spcPts val="1000"/>
              </a:spcBef>
              <a:spcAft>
                <a:spcPts val="0"/>
              </a:spcAft>
              <a:buClr>
                <a:schemeClr val="dk1"/>
              </a:buClr>
              <a:buSzPts val="2400"/>
              <a:buNone/>
              <a:defRPr sz="2400">
                <a:solidFill>
                  <a:schemeClr val="dk1"/>
                </a:solidFill>
                <a:latin typeface="Calibri"/>
                <a:ea typeface="Calibri"/>
                <a:cs typeface="Calibri"/>
                <a:sym typeface="Calibri"/>
              </a:defRPr>
            </a:lvl1pPr>
            <a:lvl2pPr indent="-228600" lvl="1" marL="914400" rtl="0" algn="l">
              <a:lnSpc>
                <a:spcPct val="85000"/>
              </a:lnSpc>
              <a:spcBef>
                <a:spcPts val="500"/>
              </a:spcBef>
              <a:spcAft>
                <a:spcPts val="0"/>
              </a:spcAft>
              <a:buClr>
                <a:srgbClr val="888888"/>
              </a:buClr>
              <a:buSzPts val="1400"/>
              <a:buNone/>
              <a:defRPr sz="1400">
                <a:solidFill>
                  <a:srgbClr val="888888"/>
                </a:solidFill>
              </a:defRPr>
            </a:lvl2pPr>
            <a:lvl3pPr indent="-228600" lvl="2" marL="1371600" rtl="0" algn="l">
              <a:lnSpc>
                <a:spcPct val="85000"/>
              </a:lnSpc>
              <a:spcBef>
                <a:spcPts val="500"/>
              </a:spcBef>
              <a:spcAft>
                <a:spcPts val="0"/>
              </a:spcAft>
              <a:buClr>
                <a:srgbClr val="888888"/>
              </a:buClr>
              <a:buSzPts val="1200"/>
              <a:buNone/>
              <a:defRPr sz="1200">
                <a:solidFill>
                  <a:srgbClr val="888888"/>
                </a:solidFill>
              </a:defRPr>
            </a:lvl3pPr>
            <a:lvl4pPr indent="-228600" lvl="3" marL="1828800" rtl="0" algn="l">
              <a:lnSpc>
                <a:spcPct val="85000"/>
              </a:lnSpc>
              <a:spcBef>
                <a:spcPts val="500"/>
              </a:spcBef>
              <a:spcAft>
                <a:spcPts val="0"/>
              </a:spcAft>
              <a:buClr>
                <a:srgbClr val="888888"/>
              </a:buClr>
              <a:buSzPts val="1100"/>
              <a:buNone/>
              <a:defRPr sz="1100">
                <a:solidFill>
                  <a:srgbClr val="888888"/>
                </a:solidFill>
              </a:defRPr>
            </a:lvl4pPr>
            <a:lvl5pPr indent="-228600" lvl="4" marL="2286000" rtl="0" algn="l">
              <a:lnSpc>
                <a:spcPct val="85000"/>
              </a:lnSpc>
              <a:spcBef>
                <a:spcPts val="500"/>
              </a:spcBef>
              <a:spcAft>
                <a:spcPts val="0"/>
              </a:spcAft>
              <a:buClr>
                <a:srgbClr val="888888"/>
              </a:buClr>
              <a:buSzPts val="1100"/>
              <a:buNone/>
              <a:defRPr sz="1100">
                <a:solidFill>
                  <a:srgbClr val="888888"/>
                </a:solidFill>
              </a:defRPr>
            </a:lvl5pPr>
            <a:lvl6pPr indent="-228600" lvl="5" marL="2743200" rtl="0" algn="l">
              <a:lnSpc>
                <a:spcPct val="85000"/>
              </a:lnSpc>
              <a:spcBef>
                <a:spcPts val="500"/>
              </a:spcBef>
              <a:spcAft>
                <a:spcPts val="0"/>
              </a:spcAft>
              <a:buClr>
                <a:srgbClr val="888888"/>
              </a:buClr>
              <a:buSzPts val="1100"/>
              <a:buNone/>
              <a:defRPr sz="1100">
                <a:solidFill>
                  <a:srgbClr val="888888"/>
                </a:solidFill>
              </a:defRPr>
            </a:lvl6pPr>
            <a:lvl7pPr indent="-228600" lvl="6" marL="3200400" rtl="0" algn="l">
              <a:lnSpc>
                <a:spcPct val="85000"/>
              </a:lnSpc>
              <a:spcBef>
                <a:spcPts val="500"/>
              </a:spcBef>
              <a:spcAft>
                <a:spcPts val="0"/>
              </a:spcAft>
              <a:buClr>
                <a:srgbClr val="888888"/>
              </a:buClr>
              <a:buSzPts val="1100"/>
              <a:buNone/>
              <a:defRPr sz="1100">
                <a:solidFill>
                  <a:srgbClr val="888888"/>
                </a:solidFill>
              </a:defRPr>
            </a:lvl7pPr>
            <a:lvl8pPr indent="-228600" lvl="7" marL="3657600" rtl="0" algn="l">
              <a:lnSpc>
                <a:spcPct val="85000"/>
              </a:lnSpc>
              <a:spcBef>
                <a:spcPts val="500"/>
              </a:spcBef>
              <a:spcAft>
                <a:spcPts val="0"/>
              </a:spcAft>
              <a:buClr>
                <a:srgbClr val="888888"/>
              </a:buClr>
              <a:buSzPts val="1100"/>
              <a:buNone/>
              <a:defRPr sz="1100">
                <a:solidFill>
                  <a:srgbClr val="888888"/>
                </a:solidFill>
              </a:defRPr>
            </a:lvl8pPr>
            <a:lvl9pPr indent="-228600" lvl="8" marL="4114800" rtl="0" algn="l">
              <a:lnSpc>
                <a:spcPct val="85000"/>
              </a:lnSpc>
              <a:spcBef>
                <a:spcPts val="500"/>
              </a:spcBef>
              <a:spcAft>
                <a:spcPts val="0"/>
              </a:spcAft>
              <a:buClr>
                <a:srgbClr val="888888"/>
              </a:buClr>
              <a:buSzPts val="1100"/>
              <a:buNone/>
              <a:defRPr sz="1100">
                <a:solidFill>
                  <a:srgbClr val="888888"/>
                </a:solidFill>
              </a:defRPr>
            </a:lvl9pPr>
          </a:lstStyle>
          <a:p/>
        </p:txBody>
      </p:sp>
      <p:sp>
        <p:nvSpPr>
          <p:cNvPr id="72" name="Google Shape;72;p16"/>
          <p:cNvSpPr txBox="1"/>
          <p:nvPr>
            <p:ph idx="10" type="dt"/>
          </p:nvPr>
        </p:nvSpPr>
        <p:spPr>
          <a:xfrm>
            <a:off x="514350" y="4809335"/>
            <a:ext cx="30861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73" name="Google Shape;73;p16"/>
          <p:cNvSpPr txBox="1"/>
          <p:nvPr>
            <p:ph idx="11" type="ftr"/>
          </p:nvPr>
        </p:nvSpPr>
        <p:spPr>
          <a:xfrm>
            <a:off x="514350" y="4916023"/>
            <a:ext cx="37719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74" name="Google Shape;74;p16"/>
          <p:cNvSpPr txBox="1"/>
          <p:nvPr>
            <p:ph idx="12" type="sldNum"/>
          </p:nvPr>
        </p:nvSpPr>
        <p:spPr>
          <a:xfrm>
            <a:off x="6572944" y="4407309"/>
            <a:ext cx="2194800" cy="1047900"/>
          </a:xfrm>
          <a:prstGeom prst="rect">
            <a:avLst/>
          </a:prstGeom>
          <a:noFill/>
          <a:ln>
            <a:noFill/>
          </a:ln>
        </p:spPr>
        <p:txBody>
          <a:bodyPr anchorCtr="0" anchor="b" bIns="34275" lIns="68575" spcFirstLastPara="1" rIns="68575" wrap="square" tIns="34275">
            <a:noAutofit/>
          </a:bodyPr>
          <a:lstStyle>
            <a:lvl1pPr indent="0" lvl="0"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75" name="Shape 75"/>
        <p:cNvGrpSpPr/>
        <p:nvPr/>
      </p:nvGrpSpPr>
      <p:grpSpPr>
        <a:xfrm>
          <a:off x="0" y="0"/>
          <a:ext cx="0" cy="0"/>
          <a:chOff x="0" y="0"/>
          <a:chExt cx="0" cy="0"/>
        </a:xfrm>
      </p:grpSpPr>
      <p:sp>
        <p:nvSpPr>
          <p:cNvPr id="76" name="Google Shape;76;p17"/>
          <p:cNvSpPr txBox="1"/>
          <p:nvPr>
            <p:ph type="title"/>
          </p:nvPr>
        </p:nvSpPr>
        <p:spPr>
          <a:xfrm>
            <a:off x="492918" y="374650"/>
            <a:ext cx="8079600" cy="1243500"/>
          </a:xfrm>
          <a:prstGeom prst="rect">
            <a:avLst/>
          </a:prstGeom>
          <a:noFill/>
          <a:ln>
            <a:noFill/>
          </a:ln>
        </p:spPr>
        <p:txBody>
          <a:bodyPr anchorCtr="0" anchor="ctr" bIns="34275" lIns="68575" spcFirstLastPara="1" rIns="68575" wrap="square" tIns="34275"/>
          <a:lstStyle>
            <a:lvl1pPr lvl="0" rtl="0" algn="l">
              <a:lnSpc>
                <a:spcPct val="85000"/>
              </a:lnSpc>
              <a:spcBef>
                <a:spcPts val="0"/>
              </a:spcBef>
              <a:spcAft>
                <a:spcPts val="0"/>
              </a:spcAft>
              <a:buClr>
                <a:schemeClr val="accent1"/>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77" name="Google Shape;77;p17"/>
          <p:cNvSpPr txBox="1"/>
          <p:nvPr>
            <p:ph idx="1" type="body"/>
          </p:nvPr>
        </p:nvSpPr>
        <p:spPr>
          <a:xfrm>
            <a:off x="507492" y="1498600"/>
            <a:ext cx="3497700" cy="2825700"/>
          </a:xfrm>
          <a:prstGeom prst="rect">
            <a:avLst/>
          </a:prstGeom>
          <a:noFill/>
          <a:ln>
            <a:noFill/>
          </a:ln>
        </p:spPr>
        <p:txBody>
          <a:bodyPr anchorCtr="0" anchor="t" bIns="34275" lIns="68575" spcFirstLastPara="1" rIns="68575" wrap="square" tIns="34275"/>
          <a:lstStyle>
            <a:lvl1pPr indent="-342900" lvl="0" marL="457200" rtl="0" algn="l">
              <a:lnSpc>
                <a:spcPct val="85000"/>
              </a:lnSpc>
              <a:spcBef>
                <a:spcPts val="1000"/>
              </a:spcBef>
              <a:spcAft>
                <a:spcPts val="0"/>
              </a:spcAft>
              <a:buClr>
                <a:srgbClr val="262626"/>
              </a:buClr>
              <a:buSzPts val="1800"/>
              <a:buChar char=" "/>
              <a:defRPr sz="1800"/>
            </a:lvl1pPr>
            <a:lvl2pPr indent="-323850" lvl="1" marL="914400" rtl="0" algn="l">
              <a:lnSpc>
                <a:spcPct val="85000"/>
              </a:lnSpc>
              <a:spcBef>
                <a:spcPts val="500"/>
              </a:spcBef>
              <a:spcAft>
                <a:spcPts val="0"/>
              </a:spcAft>
              <a:buClr>
                <a:srgbClr val="262626"/>
              </a:buClr>
              <a:buSzPts val="1500"/>
              <a:buChar char=" "/>
              <a:defRPr sz="1500"/>
            </a:lvl2pPr>
            <a:lvl3pPr indent="-317500" lvl="2" marL="1371600" rtl="0" algn="l">
              <a:lnSpc>
                <a:spcPct val="85000"/>
              </a:lnSpc>
              <a:spcBef>
                <a:spcPts val="500"/>
              </a:spcBef>
              <a:spcAft>
                <a:spcPts val="0"/>
              </a:spcAft>
              <a:buClr>
                <a:srgbClr val="262626"/>
              </a:buClr>
              <a:buSzPts val="1400"/>
              <a:buChar char=" "/>
              <a:defRPr sz="1400"/>
            </a:lvl3pPr>
            <a:lvl4pPr indent="-304800" lvl="3" marL="1828800" rtl="0" algn="l">
              <a:lnSpc>
                <a:spcPct val="85000"/>
              </a:lnSpc>
              <a:spcBef>
                <a:spcPts val="500"/>
              </a:spcBef>
              <a:spcAft>
                <a:spcPts val="0"/>
              </a:spcAft>
              <a:buClr>
                <a:srgbClr val="262626"/>
              </a:buClr>
              <a:buSzPts val="1200"/>
              <a:buChar char=" "/>
              <a:defRPr sz="1200"/>
            </a:lvl4pPr>
            <a:lvl5pPr indent="-304800" lvl="4" marL="2286000" rtl="0" algn="l">
              <a:lnSpc>
                <a:spcPct val="85000"/>
              </a:lnSpc>
              <a:spcBef>
                <a:spcPts val="500"/>
              </a:spcBef>
              <a:spcAft>
                <a:spcPts val="0"/>
              </a:spcAft>
              <a:buClr>
                <a:srgbClr val="262626"/>
              </a:buClr>
              <a:buSzPts val="1200"/>
              <a:buChar char=" "/>
              <a:defRPr sz="1200"/>
            </a:lvl5pPr>
            <a:lvl6pPr indent="-304800" lvl="5" marL="2743200" rtl="0" algn="l">
              <a:lnSpc>
                <a:spcPct val="85000"/>
              </a:lnSpc>
              <a:spcBef>
                <a:spcPts val="500"/>
              </a:spcBef>
              <a:spcAft>
                <a:spcPts val="0"/>
              </a:spcAft>
              <a:buClr>
                <a:srgbClr val="262626"/>
              </a:buClr>
              <a:buSzPts val="1200"/>
              <a:buChar char=" "/>
              <a:defRPr sz="1200"/>
            </a:lvl6pPr>
            <a:lvl7pPr indent="-304800" lvl="6" marL="3200400" rtl="0" algn="l">
              <a:lnSpc>
                <a:spcPct val="85000"/>
              </a:lnSpc>
              <a:spcBef>
                <a:spcPts val="500"/>
              </a:spcBef>
              <a:spcAft>
                <a:spcPts val="0"/>
              </a:spcAft>
              <a:buClr>
                <a:srgbClr val="262626"/>
              </a:buClr>
              <a:buSzPts val="1200"/>
              <a:buChar char=" "/>
              <a:defRPr sz="1200"/>
            </a:lvl7pPr>
            <a:lvl8pPr indent="-304800" lvl="7" marL="3657600" rtl="0" algn="l">
              <a:lnSpc>
                <a:spcPct val="85000"/>
              </a:lnSpc>
              <a:spcBef>
                <a:spcPts val="500"/>
              </a:spcBef>
              <a:spcAft>
                <a:spcPts val="0"/>
              </a:spcAft>
              <a:buClr>
                <a:srgbClr val="262626"/>
              </a:buClr>
              <a:buSzPts val="1200"/>
              <a:buChar char=" "/>
              <a:defRPr sz="1200"/>
            </a:lvl8pPr>
            <a:lvl9pPr indent="-304800" lvl="8" marL="4114800" rtl="0" algn="l">
              <a:lnSpc>
                <a:spcPct val="85000"/>
              </a:lnSpc>
              <a:spcBef>
                <a:spcPts val="500"/>
              </a:spcBef>
              <a:spcAft>
                <a:spcPts val="0"/>
              </a:spcAft>
              <a:buClr>
                <a:srgbClr val="262626"/>
              </a:buClr>
              <a:buSzPts val="1200"/>
              <a:buChar char=" "/>
              <a:defRPr sz="1200"/>
            </a:lvl9pPr>
          </a:lstStyle>
          <a:p/>
        </p:txBody>
      </p:sp>
      <p:sp>
        <p:nvSpPr>
          <p:cNvPr id="78" name="Google Shape;78;p17"/>
          <p:cNvSpPr txBox="1"/>
          <p:nvPr>
            <p:ph idx="2" type="body"/>
          </p:nvPr>
        </p:nvSpPr>
        <p:spPr>
          <a:xfrm>
            <a:off x="4508498" y="1498600"/>
            <a:ext cx="3497700" cy="2825700"/>
          </a:xfrm>
          <a:prstGeom prst="rect">
            <a:avLst/>
          </a:prstGeom>
          <a:noFill/>
          <a:ln>
            <a:noFill/>
          </a:ln>
        </p:spPr>
        <p:txBody>
          <a:bodyPr anchorCtr="0" anchor="t" bIns="34275" lIns="68575" spcFirstLastPara="1" rIns="68575" wrap="square" tIns="34275"/>
          <a:lstStyle>
            <a:lvl1pPr indent="-342900" lvl="0" marL="457200" rtl="0" algn="l">
              <a:lnSpc>
                <a:spcPct val="85000"/>
              </a:lnSpc>
              <a:spcBef>
                <a:spcPts val="1000"/>
              </a:spcBef>
              <a:spcAft>
                <a:spcPts val="0"/>
              </a:spcAft>
              <a:buClr>
                <a:srgbClr val="262626"/>
              </a:buClr>
              <a:buSzPts val="1800"/>
              <a:buChar char=" "/>
              <a:defRPr sz="1800"/>
            </a:lvl1pPr>
            <a:lvl2pPr indent="-323850" lvl="1" marL="914400" rtl="0" algn="l">
              <a:lnSpc>
                <a:spcPct val="85000"/>
              </a:lnSpc>
              <a:spcBef>
                <a:spcPts val="500"/>
              </a:spcBef>
              <a:spcAft>
                <a:spcPts val="0"/>
              </a:spcAft>
              <a:buClr>
                <a:srgbClr val="262626"/>
              </a:buClr>
              <a:buSzPts val="1500"/>
              <a:buChar char=" "/>
              <a:defRPr sz="1500"/>
            </a:lvl2pPr>
            <a:lvl3pPr indent="-317500" lvl="2" marL="1371600" rtl="0" algn="l">
              <a:lnSpc>
                <a:spcPct val="85000"/>
              </a:lnSpc>
              <a:spcBef>
                <a:spcPts val="500"/>
              </a:spcBef>
              <a:spcAft>
                <a:spcPts val="0"/>
              </a:spcAft>
              <a:buClr>
                <a:srgbClr val="262626"/>
              </a:buClr>
              <a:buSzPts val="1400"/>
              <a:buChar char=" "/>
              <a:defRPr sz="1400"/>
            </a:lvl3pPr>
            <a:lvl4pPr indent="-304800" lvl="3" marL="1828800" rtl="0" algn="l">
              <a:lnSpc>
                <a:spcPct val="85000"/>
              </a:lnSpc>
              <a:spcBef>
                <a:spcPts val="500"/>
              </a:spcBef>
              <a:spcAft>
                <a:spcPts val="0"/>
              </a:spcAft>
              <a:buClr>
                <a:srgbClr val="262626"/>
              </a:buClr>
              <a:buSzPts val="1200"/>
              <a:buChar char=" "/>
              <a:defRPr sz="1200"/>
            </a:lvl4pPr>
            <a:lvl5pPr indent="-304800" lvl="4" marL="2286000" rtl="0" algn="l">
              <a:lnSpc>
                <a:spcPct val="85000"/>
              </a:lnSpc>
              <a:spcBef>
                <a:spcPts val="500"/>
              </a:spcBef>
              <a:spcAft>
                <a:spcPts val="0"/>
              </a:spcAft>
              <a:buClr>
                <a:srgbClr val="262626"/>
              </a:buClr>
              <a:buSzPts val="1200"/>
              <a:buChar char=" "/>
              <a:defRPr sz="1200"/>
            </a:lvl5pPr>
            <a:lvl6pPr indent="-304800" lvl="5" marL="2743200" rtl="0" algn="l">
              <a:lnSpc>
                <a:spcPct val="85000"/>
              </a:lnSpc>
              <a:spcBef>
                <a:spcPts val="500"/>
              </a:spcBef>
              <a:spcAft>
                <a:spcPts val="0"/>
              </a:spcAft>
              <a:buClr>
                <a:srgbClr val="262626"/>
              </a:buClr>
              <a:buSzPts val="1200"/>
              <a:buChar char=" "/>
              <a:defRPr sz="1200"/>
            </a:lvl6pPr>
            <a:lvl7pPr indent="-304800" lvl="6" marL="3200400" rtl="0" algn="l">
              <a:lnSpc>
                <a:spcPct val="85000"/>
              </a:lnSpc>
              <a:spcBef>
                <a:spcPts val="500"/>
              </a:spcBef>
              <a:spcAft>
                <a:spcPts val="0"/>
              </a:spcAft>
              <a:buClr>
                <a:srgbClr val="262626"/>
              </a:buClr>
              <a:buSzPts val="1200"/>
              <a:buChar char=" "/>
              <a:defRPr sz="1200"/>
            </a:lvl7pPr>
            <a:lvl8pPr indent="-304800" lvl="7" marL="3657600" rtl="0" algn="l">
              <a:lnSpc>
                <a:spcPct val="85000"/>
              </a:lnSpc>
              <a:spcBef>
                <a:spcPts val="500"/>
              </a:spcBef>
              <a:spcAft>
                <a:spcPts val="0"/>
              </a:spcAft>
              <a:buClr>
                <a:srgbClr val="262626"/>
              </a:buClr>
              <a:buSzPts val="1200"/>
              <a:buChar char=" "/>
              <a:defRPr sz="1200"/>
            </a:lvl8pPr>
            <a:lvl9pPr indent="-304800" lvl="8" marL="4114800" rtl="0" algn="l">
              <a:lnSpc>
                <a:spcPct val="85000"/>
              </a:lnSpc>
              <a:spcBef>
                <a:spcPts val="500"/>
              </a:spcBef>
              <a:spcAft>
                <a:spcPts val="0"/>
              </a:spcAft>
              <a:buClr>
                <a:srgbClr val="262626"/>
              </a:buClr>
              <a:buSzPts val="1200"/>
              <a:buChar char=" "/>
              <a:defRPr sz="1200"/>
            </a:lvl9pPr>
          </a:lstStyle>
          <a:p/>
        </p:txBody>
      </p:sp>
      <p:sp>
        <p:nvSpPr>
          <p:cNvPr id="79" name="Google Shape;79;p17"/>
          <p:cNvSpPr txBox="1"/>
          <p:nvPr>
            <p:ph idx="10" type="dt"/>
          </p:nvPr>
        </p:nvSpPr>
        <p:spPr>
          <a:xfrm>
            <a:off x="514350" y="4809335"/>
            <a:ext cx="30861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80" name="Google Shape;80;p17"/>
          <p:cNvSpPr txBox="1"/>
          <p:nvPr>
            <p:ph idx="11" type="ftr"/>
          </p:nvPr>
        </p:nvSpPr>
        <p:spPr>
          <a:xfrm>
            <a:off x="514350" y="4916023"/>
            <a:ext cx="37719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81" name="Google Shape;81;p17"/>
          <p:cNvSpPr txBox="1"/>
          <p:nvPr>
            <p:ph idx="12" type="sldNum"/>
          </p:nvPr>
        </p:nvSpPr>
        <p:spPr>
          <a:xfrm>
            <a:off x="6572944" y="4407309"/>
            <a:ext cx="2194800" cy="1047900"/>
          </a:xfrm>
          <a:prstGeom prst="rect">
            <a:avLst/>
          </a:prstGeom>
          <a:noFill/>
          <a:ln>
            <a:noFill/>
          </a:ln>
        </p:spPr>
        <p:txBody>
          <a:bodyPr anchorCtr="0" anchor="b" bIns="34275" lIns="68575" spcFirstLastPara="1" rIns="68575" wrap="square" tIns="34275">
            <a:noAutofit/>
          </a:bodyPr>
          <a:lstStyle>
            <a:lvl1pPr indent="0" lvl="0"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82" name="Shape 82"/>
        <p:cNvGrpSpPr/>
        <p:nvPr/>
      </p:nvGrpSpPr>
      <p:grpSpPr>
        <a:xfrm>
          <a:off x="0" y="0"/>
          <a:ext cx="0" cy="0"/>
          <a:chOff x="0" y="0"/>
          <a:chExt cx="0" cy="0"/>
        </a:xfrm>
      </p:grpSpPr>
      <p:sp>
        <p:nvSpPr>
          <p:cNvPr id="83" name="Google Shape;83;p18"/>
          <p:cNvSpPr txBox="1"/>
          <p:nvPr>
            <p:ph type="title"/>
          </p:nvPr>
        </p:nvSpPr>
        <p:spPr>
          <a:xfrm>
            <a:off x="492918" y="374650"/>
            <a:ext cx="8079600" cy="1243500"/>
          </a:xfrm>
          <a:prstGeom prst="rect">
            <a:avLst/>
          </a:prstGeom>
          <a:noFill/>
          <a:ln>
            <a:noFill/>
          </a:ln>
        </p:spPr>
        <p:txBody>
          <a:bodyPr anchorCtr="0" anchor="ctr" bIns="34275" lIns="68575" spcFirstLastPara="1" rIns="68575" wrap="square" tIns="34275"/>
          <a:lstStyle>
            <a:lvl1pPr lvl="0" rtl="0" algn="l">
              <a:lnSpc>
                <a:spcPct val="85000"/>
              </a:lnSpc>
              <a:spcBef>
                <a:spcPts val="0"/>
              </a:spcBef>
              <a:spcAft>
                <a:spcPts val="0"/>
              </a:spcAft>
              <a:buClr>
                <a:schemeClr val="accent1"/>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84" name="Google Shape;84;p18"/>
          <p:cNvSpPr txBox="1"/>
          <p:nvPr>
            <p:ph idx="1" type="body"/>
          </p:nvPr>
        </p:nvSpPr>
        <p:spPr>
          <a:xfrm>
            <a:off x="507492" y="1530350"/>
            <a:ext cx="3497700" cy="542400"/>
          </a:xfrm>
          <a:prstGeom prst="rect">
            <a:avLst/>
          </a:prstGeom>
          <a:noFill/>
          <a:ln>
            <a:noFill/>
          </a:ln>
        </p:spPr>
        <p:txBody>
          <a:bodyPr anchorCtr="0" anchor="ctr" bIns="34275" lIns="68575" spcFirstLastPara="1" rIns="68575" wrap="square" tIns="34275"/>
          <a:lstStyle>
            <a:lvl1pPr indent="-228600" lvl="0" marL="457200" rtl="0" algn="l">
              <a:lnSpc>
                <a:spcPct val="85000"/>
              </a:lnSpc>
              <a:spcBef>
                <a:spcPts val="1000"/>
              </a:spcBef>
              <a:spcAft>
                <a:spcPts val="0"/>
              </a:spcAft>
              <a:buClr>
                <a:srgbClr val="262626"/>
              </a:buClr>
              <a:buSzPts val="1700"/>
              <a:buNone/>
              <a:defRPr b="0" sz="1700" cap="none">
                <a:solidFill>
                  <a:srgbClr val="262626"/>
                </a:solidFill>
                <a:latin typeface="Calibri"/>
                <a:ea typeface="Calibri"/>
                <a:cs typeface="Calibri"/>
                <a:sym typeface="Calibri"/>
              </a:defRPr>
            </a:lvl1pPr>
            <a:lvl2pPr indent="-228600" lvl="1" marL="914400" rtl="0" algn="l">
              <a:lnSpc>
                <a:spcPct val="85000"/>
              </a:lnSpc>
              <a:spcBef>
                <a:spcPts val="500"/>
              </a:spcBef>
              <a:spcAft>
                <a:spcPts val="0"/>
              </a:spcAft>
              <a:buClr>
                <a:srgbClr val="262626"/>
              </a:buClr>
              <a:buSzPts val="1500"/>
              <a:buNone/>
              <a:defRPr b="1" sz="1500"/>
            </a:lvl2pPr>
            <a:lvl3pPr indent="-228600" lvl="2" marL="1371600" rtl="0" algn="l">
              <a:lnSpc>
                <a:spcPct val="85000"/>
              </a:lnSpc>
              <a:spcBef>
                <a:spcPts val="500"/>
              </a:spcBef>
              <a:spcAft>
                <a:spcPts val="0"/>
              </a:spcAft>
              <a:buClr>
                <a:srgbClr val="262626"/>
              </a:buClr>
              <a:buSzPts val="1400"/>
              <a:buNone/>
              <a:defRPr b="1" sz="1400"/>
            </a:lvl3pPr>
            <a:lvl4pPr indent="-228600" lvl="3" marL="1828800" rtl="0" algn="l">
              <a:lnSpc>
                <a:spcPct val="85000"/>
              </a:lnSpc>
              <a:spcBef>
                <a:spcPts val="500"/>
              </a:spcBef>
              <a:spcAft>
                <a:spcPts val="0"/>
              </a:spcAft>
              <a:buClr>
                <a:srgbClr val="262626"/>
              </a:buClr>
              <a:buSzPts val="1200"/>
              <a:buNone/>
              <a:defRPr b="1" sz="1200"/>
            </a:lvl4pPr>
            <a:lvl5pPr indent="-228600" lvl="4" marL="2286000" rtl="0" algn="l">
              <a:lnSpc>
                <a:spcPct val="85000"/>
              </a:lnSpc>
              <a:spcBef>
                <a:spcPts val="500"/>
              </a:spcBef>
              <a:spcAft>
                <a:spcPts val="0"/>
              </a:spcAft>
              <a:buClr>
                <a:srgbClr val="262626"/>
              </a:buClr>
              <a:buSzPts val="1200"/>
              <a:buNone/>
              <a:defRPr b="1" sz="1200"/>
            </a:lvl5pPr>
            <a:lvl6pPr indent="-228600" lvl="5" marL="2743200" rtl="0" algn="l">
              <a:lnSpc>
                <a:spcPct val="85000"/>
              </a:lnSpc>
              <a:spcBef>
                <a:spcPts val="500"/>
              </a:spcBef>
              <a:spcAft>
                <a:spcPts val="0"/>
              </a:spcAft>
              <a:buClr>
                <a:srgbClr val="262626"/>
              </a:buClr>
              <a:buSzPts val="1200"/>
              <a:buNone/>
              <a:defRPr b="1" sz="1200"/>
            </a:lvl6pPr>
            <a:lvl7pPr indent="-228600" lvl="6" marL="3200400" rtl="0" algn="l">
              <a:lnSpc>
                <a:spcPct val="85000"/>
              </a:lnSpc>
              <a:spcBef>
                <a:spcPts val="500"/>
              </a:spcBef>
              <a:spcAft>
                <a:spcPts val="0"/>
              </a:spcAft>
              <a:buClr>
                <a:srgbClr val="262626"/>
              </a:buClr>
              <a:buSzPts val="1200"/>
              <a:buNone/>
              <a:defRPr b="1" sz="1200"/>
            </a:lvl7pPr>
            <a:lvl8pPr indent="-228600" lvl="7" marL="3657600" rtl="0" algn="l">
              <a:lnSpc>
                <a:spcPct val="85000"/>
              </a:lnSpc>
              <a:spcBef>
                <a:spcPts val="500"/>
              </a:spcBef>
              <a:spcAft>
                <a:spcPts val="0"/>
              </a:spcAft>
              <a:buClr>
                <a:srgbClr val="262626"/>
              </a:buClr>
              <a:buSzPts val="1200"/>
              <a:buNone/>
              <a:defRPr b="1" sz="1200"/>
            </a:lvl8pPr>
            <a:lvl9pPr indent="-228600" lvl="8" marL="4114800" rtl="0" algn="l">
              <a:lnSpc>
                <a:spcPct val="85000"/>
              </a:lnSpc>
              <a:spcBef>
                <a:spcPts val="500"/>
              </a:spcBef>
              <a:spcAft>
                <a:spcPts val="0"/>
              </a:spcAft>
              <a:buClr>
                <a:srgbClr val="262626"/>
              </a:buClr>
              <a:buSzPts val="1200"/>
              <a:buNone/>
              <a:defRPr b="1" sz="1200"/>
            </a:lvl9pPr>
          </a:lstStyle>
          <a:p/>
        </p:txBody>
      </p:sp>
      <p:sp>
        <p:nvSpPr>
          <p:cNvPr id="85" name="Google Shape;85;p18"/>
          <p:cNvSpPr txBox="1"/>
          <p:nvPr>
            <p:ph idx="2" type="body"/>
          </p:nvPr>
        </p:nvSpPr>
        <p:spPr>
          <a:xfrm>
            <a:off x="507492" y="2064813"/>
            <a:ext cx="3497700" cy="2400300"/>
          </a:xfrm>
          <a:prstGeom prst="rect">
            <a:avLst/>
          </a:prstGeom>
          <a:noFill/>
          <a:ln>
            <a:noFill/>
          </a:ln>
        </p:spPr>
        <p:txBody>
          <a:bodyPr anchorCtr="0" anchor="t" bIns="34275" lIns="68575" spcFirstLastPara="1" rIns="68575" wrap="square" tIns="34275"/>
          <a:lstStyle>
            <a:lvl1pPr indent="-342900" lvl="0" marL="457200" rtl="0" algn="l">
              <a:lnSpc>
                <a:spcPct val="85000"/>
              </a:lnSpc>
              <a:spcBef>
                <a:spcPts val="1000"/>
              </a:spcBef>
              <a:spcAft>
                <a:spcPts val="0"/>
              </a:spcAft>
              <a:buClr>
                <a:srgbClr val="262626"/>
              </a:buClr>
              <a:buSzPts val="1800"/>
              <a:buChar char=" "/>
              <a:defRPr sz="1800"/>
            </a:lvl1pPr>
            <a:lvl2pPr indent="-323850" lvl="1" marL="914400" rtl="0" algn="l">
              <a:lnSpc>
                <a:spcPct val="85000"/>
              </a:lnSpc>
              <a:spcBef>
                <a:spcPts val="500"/>
              </a:spcBef>
              <a:spcAft>
                <a:spcPts val="0"/>
              </a:spcAft>
              <a:buClr>
                <a:srgbClr val="262626"/>
              </a:buClr>
              <a:buSzPts val="1500"/>
              <a:buChar char=" "/>
              <a:defRPr sz="1500"/>
            </a:lvl2pPr>
            <a:lvl3pPr indent="-317500" lvl="2" marL="1371600" rtl="0" algn="l">
              <a:lnSpc>
                <a:spcPct val="85000"/>
              </a:lnSpc>
              <a:spcBef>
                <a:spcPts val="500"/>
              </a:spcBef>
              <a:spcAft>
                <a:spcPts val="0"/>
              </a:spcAft>
              <a:buClr>
                <a:srgbClr val="262626"/>
              </a:buClr>
              <a:buSzPts val="1400"/>
              <a:buChar char=" "/>
              <a:defRPr sz="1400"/>
            </a:lvl3pPr>
            <a:lvl4pPr indent="-304800" lvl="3" marL="1828800" rtl="0" algn="l">
              <a:lnSpc>
                <a:spcPct val="85000"/>
              </a:lnSpc>
              <a:spcBef>
                <a:spcPts val="500"/>
              </a:spcBef>
              <a:spcAft>
                <a:spcPts val="0"/>
              </a:spcAft>
              <a:buClr>
                <a:srgbClr val="262626"/>
              </a:buClr>
              <a:buSzPts val="1200"/>
              <a:buChar char=" "/>
              <a:defRPr sz="1200"/>
            </a:lvl4pPr>
            <a:lvl5pPr indent="-304800" lvl="4" marL="2286000" rtl="0" algn="l">
              <a:lnSpc>
                <a:spcPct val="85000"/>
              </a:lnSpc>
              <a:spcBef>
                <a:spcPts val="500"/>
              </a:spcBef>
              <a:spcAft>
                <a:spcPts val="0"/>
              </a:spcAft>
              <a:buClr>
                <a:srgbClr val="262626"/>
              </a:buClr>
              <a:buSzPts val="1200"/>
              <a:buChar char=" "/>
              <a:defRPr sz="1200"/>
            </a:lvl5pPr>
            <a:lvl6pPr indent="-304800" lvl="5" marL="2743200" rtl="0" algn="l">
              <a:lnSpc>
                <a:spcPct val="85000"/>
              </a:lnSpc>
              <a:spcBef>
                <a:spcPts val="500"/>
              </a:spcBef>
              <a:spcAft>
                <a:spcPts val="0"/>
              </a:spcAft>
              <a:buClr>
                <a:srgbClr val="262626"/>
              </a:buClr>
              <a:buSzPts val="1200"/>
              <a:buChar char=" "/>
              <a:defRPr sz="1200"/>
            </a:lvl6pPr>
            <a:lvl7pPr indent="-304800" lvl="6" marL="3200400" rtl="0" algn="l">
              <a:lnSpc>
                <a:spcPct val="85000"/>
              </a:lnSpc>
              <a:spcBef>
                <a:spcPts val="500"/>
              </a:spcBef>
              <a:spcAft>
                <a:spcPts val="0"/>
              </a:spcAft>
              <a:buClr>
                <a:srgbClr val="262626"/>
              </a:buClr>
              <a:buSzPts val="1200"/>
              <a:buChar char=" "/>
              <a:defRPr sz="1200"/>
            </a:lvl7pPr>
            <a:lvl8pPr indent="-304800" lvl="7" marL="3657600" rtl="0" algn="l">
              <a:lnSpc>
                <a:spcPct val="85000"/>
              </a:lnSpc>
              <a:spcBef>
                <a:spcPts val="500"/>
              </a:spcBef>
              <a:spcAft>
                <a:spcPts val="0"/>
              </a:spcAft>
              <a:buClr>
                <a:srgbClr val="262626"/>
              </a:buClr>
              <a:buSzPts val="1200"/>
              <a:buChar char=" "/>
              <a:defRPr sz="1200"/>
            </a:lvl8pPr>
            <a:lvl9pPr indent="-304800" lvl="8" marL="4114800" rtl="0" algn="l">
              <a:lnSpc>
                <a:spcPct val="85000"/>
              </a:lnSpc>
              <a:spcBef>
                <a:spcPts val="500"/>
              </a:spcBef>
              <a:spcAft>
                <a:spcPts val="0"/>
              </a:spcAft>
              <a:buClr>
                <a:srgbClr val="262626"/>
              </a:buClr>
              <a:buSzPts val="1200"/>
              <a:buChar char=" "/>
              <a:defRPr sz="1200"/>
            </a:lvl9pPr>
          </a:lstStyle>
          <a:p/>
        </p:txBody>
      </p:sp>
      <p:sp>
        <p:nvSpPr>
          <p:cNvPr id="86" name="Google Shape;86;p18"/>
          <p:cNvSpPr txBox="1"/>
          <p:nvPr>
            <p:ph idx="3" type="body"/>
          </p:nvPr>
        </p:nvSpPr>
        <p:spPr>
          <a:xfrm>
            <a:off x="4505706" y="1528826"/>
            <a:ext cx="3497700" cy="541800"/>
          </a:xfrm>
          <a:prstGeom prst="rect">
            <a:avLst/>
          </a:prstGeom>
          <a:noFill/>
          <a:ln>
            <a:noFill/>
          </a:ln>
        </p:spPr>
        <p:txBody>
          <a:bodyPr anchorCtr="0" anchor="ctr" bIns="34275" lIns="68575" spcFirstLastPara="1" rIns="68575" wrap="square" tIns="34275"/>
          <a:lstStyle>
            <a:lvl1pPr indent="-228600" lvl="0" marL="457200" rtl="0" algn="l">
              <a:lnSpc>
                <a:spcPct val="85000"/>
              </a:lnSpc>
              <a:spcBef>
                <a:spcPts val="1000"/>
              </a:spcBef>
              <a:spcAft>
                <a:spcPts val="0"/>
              </a:spcAft>
              <a:buClr>
                <a:srgbClr val="262626"/>
              </a:buClr>
              <a:buSzPts val="1700"/>
              <a:buNone/>
              <a:defRPr b="0" sz="1700" cap="none">
                <a:solidFill>
                  <a:srgbClr val="262626"/>
                </a:solidFill>
                <a:latin typeface="Calibri"/>
                <a:ea typeface="Calibri"/>
                <a:cs typeface="Calibri"/>
                <a:sym typeface="Calibri"/>
              </a:defRPr>
            </a:lvl1pPr>
            <a:lvl2pPr indent="-228600" lvl="1" marL="914400" rtl="0" algn="l">
              <a:lnSpc>
                <a:spcPct val="85000"/>
              </a:lnSpc>
              <a:spcBef>
                <a:spcPts val="500"/>
              </a:spcBef>
              <a:spcAft>
                <a:spcPts val="0"/>
              </a:spcAft>
              <a:buClr>
                <a:srgbClr val="262626"/>
              </a:buClr>
              <a:buSzPts val="1500"/>
              <a:buNone/>
              <a:defRPr b="1" sz="1500"/>
            </a:lvl2pPr>
            <a:lvl3pPr indent="-228600" lvl="2" marL="1371600" rtl="0" algn="l">
              <a:lnSpc>
                <a:spcPct val="85000"/>
              </a:lnSpc>
              <a:spcBef>
                <a:spcPts val="500"/>
              </a:spcBef>
              <a:spcAft>
                <a:spcPts val="0"/>
              </a:spcAft>
              <a:buClr>
                <a:srgbClr val="262626"/>
              </a:buClr>
              <a:buSzPts val="1400"/>
              <a:buNone/>
              <a:defRPr b="1" sz="1400"/>
            </a:lvl3pPr>
            <a:lvl4pPr indent="-228600" lvl="3" marL="1828800" rtl="0" algn="l">
              <a:lnSpc>
                <a:spcPct val="85000"/>
              </a:lnSpc>
              <a:spcBef>
                <a:spcPts val="500"/>
              </a:spcBef>
              <a:spcAft>
                <a:spcPts val="0"/>
              </a:spcAft>
              <a:buClr>
                <a:srgbClr val="262626"/>
              </a:buClr>
              <a:buSzPts val="1200"/>
              <a:buNone/>
              <a:defRPr b="1" sz="1200"/>
            </a:lvl4pPr>
            <a:lvl5pPr indent="-228600" lvl="4" marL="2286000" rtl="0" algn="l">
              <a:lnSpc>
                <a:spcPct val="85000"/>
              </a:lnSpc>
              <a:spcBef>
                <a:spcPts val="500"/>
              </a:spcBef>
              <a:spcAft>
                <a:spcPts val="0"/>
              </a:spcAft>
              <a:buClr>
                <a:srgbClr val="262626"/>
              </a:buClr>
              <a:buSzPts val="1200"/>
              <a:buNone/>
              <a:defRPr b="1" sz="1200"/>
            </a:lvl5pPr>
            <a:lvl6pPr indent="-228600" lvl="5" marL="2743200" rtl="0" algn="l">
              <a:lnSpc>
                <a:spcPct val="85000"/>
              </a:lnSpc>
              <a:spcBef>
                <a:spcPts val="500"/>
              </a:spcBef>
              <a:spcAft>
                <a:spcPts val="0"/>
              </a:spcAft>
              <a:buClr>
                <a:srgbClr val="262626"/>
              </a:buClr>
              <a:buSzPts val="1200"/>
              <a:buNone/>
              <a:defRPr b="1" sz="1200"/>
            </a:lvl6pPr>
            <a:lvl7pPr indent="-228600" lvl="6" marL="3200400" rtl="0" algn="l">
              <a:lnSpc>
                <a:spcPct val="85000"/>
              </a:lnSpc>
              <a:spcBef>
                <a:spcPts val="500"/>
              </a:spcBef>
              <a:spcAft>
                <a:spcPts val="0"/>
              </a:spcAft>
              <a:buClr>
                <a:srgbClr val="262626"/>
              </a:buClr>
              <a:buSzPts val="1200"/>
              <a:buNone/>
              <a:defRPr b="1" sz="1200"/>
            </a:lvl7pPr>
            <a:lvl8pPr indent="-228600" lvl="7" marL="3657600" rtl="0" algn="l">
              <a:lnSpc>
                <a:spcPct val="85000"/>
              </a:lnSpc>
              <a:spcBef>
                <a:spcPts val="500"/>
              </a:spcBef>
              <a:spcAft>
                <a:spcPts val="0"/>
              </a:spcAft>
              <a:buClr>
                <a:srgbClr val="262626"/>
              </a:buClr>
              <a:buSzPts val="1200"/>
              <a:buNone/>
              <a:defRPr b="1" sz="1200"/>
            </a:lvl8pPr>
            <a:lvl9pPr indent="-228600" lvl="8" marL="4114800" rtl="0" algn="l">
              <a:lnSpc>
                <a:spcPct val="85000"/>
              </a:lnSpc>
              <a:spcBef>
                <a:spcPts val="500"/>
              </a:spcBef>
              <a:spcAft>
                <a:spcPts val="0"/>
              </a:spcAft>
              <a:buClr>
                <a:srgbClr val="262626"/>
              </a:buClr>
              <a:buSzPts val="1200"/>
              <a:buNone/>
              <a:defRPr b="1" sz="1200"/>
            </a:lvl9pPr>
          </a:lstStyle>
          <a:p/>
        </p:txBody>
      </p:sp>
      <p:sp>
        <p:nvSpPr>
          <p:cNvPr id="87" name="Google Shape;87;p18"/>
          <p:cNvSpPr txBox="1"/>
          <p:nvPr>
            <p:ph idx="4" type="body"/>
          </p:nvPr>
        </p:nvSpPr>
        <p:spPr>
          <a:xfrm>
            <a:off x="4505706" y="2063243"/>
            <a:ext cx="3497700" cy="2400300"/>
          </a:xfrm>
          <a:prstGeom prst="rect">
            <a:avLst/>
          </a:prstGeom>
          <a:noFill/>
          <a:ln>
            <a:noFill/>
          </a:ln>
        </p:spPr>
        <p:txBody>
          <a:bodyPr anchorCtr="0" anchor="t" bIns="34275" lIns="68575" spcFirstLastPara="1" rIns="68575" wrap="square" tIns="34275"/>
          <a:lstStyle>
            <a:lvl1pPr indent="-342900" lvl="0" marL="457200" rtl="0" algn="l">
              <a:lnSpc>
                <a:spcPct val="85000"/>
              </a:lnSpc>
              <a:spcBef>
                <a:spcPts val="1000"/>
              </a:spcBef>
              <a:spcAft>
                <a:spcPts val="0"/>
              </a:spcAft>
              <a:buClr>
                <a:srgbClr val="262626"/>
              </a:buClr>
              <a:buSzPts val="1800"/>
              <a:buChar char=" "/>
              <a:defRPr sz="1800"/>
            </a:lvl1pPr>
            <a:lvl2pPr indent="-323850" lvl="1" marL="914400" rtl="0" algn="l">
              <a:lnSpc>
                <a:spcPct val="85000"/>
              </a:lnSpc>
              <a:spcBef>
                <a:spcPts val="500"/>
              </a:spcBef>
              <a:spcAft>
                <a:spcPts val="0"/>
              </a:spcAft>
              <a:buClr>
                <a:srgbClr val="262626"/>
              </a:buClr>
              <a:buSzPts val="1500"/>
              <a:buChar char=" "/>
              <a:defRPr sz="1500"/>
            </a:lvl2pPr>
            <a:lvl3pPr indent="-317500" lvl="2" marL="1371600" rtl="0" algn="l">
              <a:lnSpc>
                <a:spcPct val="85000"/>
              </a:lnSpc>
              <a:spcBef>
                <a:spcPts val="500"/>
              </a:spcBef>
              <a:spcAft>
                <a:spcPts val="0"/>
              </a:spcAft>
              <a:buClr>
                <a:srgbClr val="262626"/>
              </a:buClr>
              <a:buSzPts val="1400"/>
              <a:buChar char=" "/>
              <a:defRPr sz="1400"/>
            </a:lvl3pPr>
            <a:lvl4pPr indent="-304800" lvl="3" marL="1828800" rtl="0" algn="l">
              <a:lnSpc>
                <a:spcPct val="85000"/>
              </a:lnSpc>
              <a:spcBef>
                <a:spcPts val="500"/>
              </a:spcBef>
              <a:spcAft>
                <a:spcPts val="0"/>
              </a:spcAft>
              <a:buClr>
                <a:srgbClr val="262626"/>
              </a:buClr>
              <a:buSzPts val="1200"/>
              <a:buChar char=" "/>
              <a:defRPr sz="1200"/>
            </a:lvl4pPr>
            <a:lvl5pPr indent="-304800" lvl="4" marL="2286000" rtl="0" algn="l">
              <a:lnSpc>
                <a:spcPct val="85000"/>
              </a:lnSpc>
              <a:spcBef>
                <a:spcPts val="500"/>
              </a:spcBef>
              <a:spcAft>
                <a:spcPts val="0"/>
              </a:spcAft>
              <a:buClr>
                <a:srgbClr val="262626"/>
              </a:buClr>
              <a:buSzPts val="1200"/>
              <a:buChar char=" "/>
              <a:defRPr sz="1200"/>
            </a:lvl5pPr>
            <a:lvl6pPr indent="-304800" lvl="5" marL="2743200" rtl="0" algn="l">
              <a:lnSpc>
                <a:spcPct val="85000"/>
              </a:lnSpc>
              <a:spcBef>
                <a:spcPts val="500"/>
              </a:spcBef>
              <a:spcAft>
                <a:spcPts val="0"/>
              </a:spcAft>
              <a:buClr>
                <a:srgbClr val="262626"/>
              </a:buClr>
              <a:buSzPts val="1200"/>
              <a:buChar char=" "/>
              <a:defRPr sz="1200"/>
            </a:lvl6pPr>
            <a:lvl7pPr indent="-304800" lvl="6" marL="3200400" rtl="0" algn="l">
              <a:lnSpc>
                <a:spcPct val="85000"/>
              </a:lnSpc>
              <a:spcBef>
                <a:spcPts val="500"/>
              </a:spcBef>
              <a:spcAft>
                <a:spcPts val="0"/>
              </a:spcAft>
              <a:buClr>
                <a:srgbClr val="262626"/>
              </a:buClr>
              <a:buSzPts val="1200"/>
              <a:buChar char=" "/>
              <a:defRPr sz="1200"/>
            </a:lvl7pPr>
            <a:lvl8pPr indent="-304800" lvl="7" marL="3657600" rtl="0" algn="l">
              <a:lnSpc>
                <a:spcPct val="85000"/>
              </a:lnSpc>
              <a:spcBef>
                <a:spcPts val="500"/>
              </a:spcBef>
              <a:spcAft>
                <a:spcPts val="0"/>
              </a:spcAft>
              <a:buClr>
                <a:srgbClr val="262626"/>
              </a:buClr>
              <a:buSzPts val="1200"/>
              <a:buChar char=" "/>
              <a:defRPr sz="1200"/>
            </a:lvl8pPr>
            <a:lvl9pPr indent="-304800" lvl="8" marL="4114800" rtl="0" algn="l">
              <a:lnSpc>
                <a:spcPct val="85000"/>
              </a:lnSpc>
              <a:spcBef>
                <a:spcPts val="500"/>
              </a:spcBef>
              <a:spcAft>
                <a:spcPts val="0"/>
              </a:spcAft>
              <a:buClr>
                <a:srgbClr val="262626"/>
              </a:buClr>
              <a:buSzPts val="1200"/>
              <a:buChar char=" "/>
              <a:defRPr sz="1200"/>
            </a:lvl9pPr>
          </a:lstStyle>
          <a:p/>
        </p:txBody>
      </p:sp>
      <p:sp>
        <p:nvSpPr>
          <p:cNvPr id="88" name="Google Shape;88;p18"/>
          <p:cNvSpPr txBox="1"/>
          <p:nvPr>
            <p:ph idx="10" type="dt"/>
          </p:nvPr>
        </p:nvSpPr>
        <p:spPr>
          <a:xfrm>
            <a:off x="514350" y="4809335"/>
            <a:ext cx="30861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89" name="Google Shape;89;p18"/>
          <p:cNvSpPr txBox="1"/>
          <p:nvPr>
            <p:ph idx="11" type="ftr"/>
          </p:nvPr>
        </p:nvSpPr>
        <p:spPr>
          <a:xfrm>
            <a:off x="514350" y="4916023"/>
            <a:ext cx="37719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90" name="Google Shape;90;p18"/>
          <p:cNvSpPr txBox="1"/>
          <p:nvPr>
            <p:ph idx="12" type="sldNum"/>
          </p:nvPr>
        </p:nvSpPr>
        <p:spPr>
          <a:xfrm>
            <a:off x="6572944" y="4407309"/>
            <a:ext cx="2194800" cy="1047900"/>
          </a:xfrm>
          <a:prstGeom prst="rect">
            <a:avLst/>
          </a:prstGeom>
          <a:noFill/>
          <a:ln>
            <a:noFill/>
          </a:ln>
        </p:spPr>
        <p:txBody>
          <a:bodyPr anchorCtr="0" anchor="b" bIns="34275" lIns="68575" spcFirstLastPara="1" rIns="68575" wrap="square" tIns="34275">
            <a:noAutofit/>
          </a:bodyPr>
          <a:lstStyle>
            <a:lvl1pPr indent="0" lvl="0"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91" name="Shape 91"/>
        <p:cNvGrpSpPr/>
        <p:nvPr/>
      </p:nvGrpSpPr>
      <p:grpSpPr>
        <a:xfrm>
          <a:off x="0" y="0"/>
          <a:ext cx="0" cy="0"/>
          <a:chOff x="0" y="0"/>
          <a:chExt cx="0" cy="0"/>
        </a:xfrm>
      </p:grpSpPr>
      <p:sp>
        <p:nvSpPr>
          <p:cNvPr id="92" name="Google Shape;92;p19"/>
          <p:cNvSpPr txBox="1"/>
          <p:nvPr>
            <p:ph type="title"/>
          </p:nvPr>
        </p:nvSpPr>
        <p:spPr>
          <a:xfrm>
            <a:off x="492918" y="374650"/>
            <a:ext cx="8079600" cy="1243500"/>
          </a:xfrm>
          <a:prstGeom prst="rect">
            <a:avLst/>
          </a:prstGeom>
          <a:noFill/>
          <a:ln>
            <a:noFill/>
          </a:ln>
        </p:spPr>
        <p:txBody>
          <a:bodyPr anchorCtr="0" anchor="ctr" bIns="34275" lIns="68575" spcFirstLastPara="1" rIns="68575" wrap="square" tIns="34275"/>
          <a:lstStyle>
            <a:lvl1pPr lvl="0" rtl="0" algn="l">
              <a:lnSpc>
                <a:spcPct val="85000"/>
              </a:lnSpc>
              <a:spcBef>
                <a:spcPts val="0"/>
              </a:spcBef>
              <a:spcAft>
                <a:spcPts val="0"/>
              </a:spcAft>
              <a:buClr>
                <a:schemeClr val="accent1"/>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93" name="Google Shape;93;p19"/>
          <p:cNvSpPr txBox="1"/>
          <p:nvPr>
            <p:ph idx="10" type="dt"/>
          </p:nvPr>
        </p:nvSpPr>
        <p:spPr>
          <a:xfrm>
            <a:off x="514350" y="4809335"/>
            <a:ext cx="30861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94" name="Google Shape;94;p19"/>
          <p:cNvSpPr txBox="1"/>
          <p:nvPr>
            <p:ph idx="11" type="ftr"/>
          </p:nvPr>
        </p:nvSpPr>
        <p:spPr>
          <a:xfrm>
            <a:off x="514350" y="4916023"/>
            <a:ext cx="37719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95" name="Google Shape;95;p19"/>
          <p:cNvSpPr txBox="1"/>
          <p:nvPr>
            <p:ph idx="12" type="sldNum"/>
          </p:nvPr>
        </p:nvSpPr>
        <p:spPr>
          <a:xfrm>
            <a:off x="6572944" y="4407309"/>
            <a:ext cx="2194800" cy="1047900"/>
          </a:xfrm>
          <a:prstGeom prst="rect">
            <a:avLst/>
          </a:prstGeom>
          <a:noFill/>
          <a:ln>
            <a:noFill/>
          </a:ln>
        </p:spPr>
        <p:txBody>
          <a:bodyPr anchorCtr="0" anchor="b" bIns="34275" lIns="68575" spcFirstLastPara="1" rIns="68575" wrap="square" tIns="34275">
            <a:noAutofit/>
          </a:bodyPr>
          <a:lstStyle>
            <a:lvl1pPr indent="0" lvl="0"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96" name="Shape 96"/>
        <p:cNvGrpSpPr/>
        <p:nvPr/>
      </p:nvGrpSpPr>
      <p:grpSpPr>
        <a:xfrm>
          <a:off x="0" y="0"/>
          <a:ext cx="0" cy="0"/>
          <a:chOff x="0" y="0"/>
          <a:chExt cx="0" cy="0"/>
        </a:xfrm>
      </p:grpSpPr>
      <p:sp>
        <p:nvSpPr>
          <p:cNvPr id="97" name="Google Shape;97;p20"/>
          <p:cNvSpPr txBox="1"/>
          <p:nvPr>
            <p:ph idx="10" type="dt"/>
          </p:nvPr>
        </p:nvSpPr>
        <p:spPr>
          <a:xfrm>
            <a:off x="514350" y="4809335"/>
            <a:ext cx="30861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98" name="Google Shape;98;p20"/>
          <p:cNvSpPr txBox="1"/>
          <p:nvPr>
            <p:ph idx="11" type="ftr"/>
          </p:nvPr>
        </p:nvSpPr>
        <p:spPr>
          <a:xfrm>
            <a:off x="514350" y="4916023"/>
            <a:ext cx="37719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99" name="Google Shape;99;p20"/>
          <p:cNvSpPr txBox="1"/>
          <p:nvPr>
            <p:ph idx="12" type="sldNum"/>
          </p:nvPr>
        </p:nvSpPr>
        <p:spPr>
          <a:xfrm>
            <a:off x="6572944" y="4407309"/>
            <a:ext cx="2194800" cy="1047900"/>
          </a:xfrm>
          <a:prstGeom prst="rect">
            <a:avLst/>
          </a:prstGeom>
          <a:noFill/>
          <a:ln>
            <a:noFill/>
          </a:ln>
        </p:spPr>
        <p:txBody>
          <a:bodyPr anchorCtr="0" anchor="b" bIns="34275" lIns="68575" spcFirstLastPara="1" rIns="68575" wrap="square" tIns="34275">
            <a:noAutofit/>
          </a:bodyPr>
          <a:lstStyle>
            <a:lvl1pPr indent="0" lvl="0"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100" name="Shape 100"/>
        <p:cNvGrpSpPr/>
        <p:nvPr/>
      </p:nvGrpSpPr>
      <p:grpSpPr>
        <a:xfrm>
          <a:off x="0" y="0"/>
          <a:ext cx="0" cy="0"/>
          <a:chOff x="0" y="0"/>
          <a:chExt cx="0" cy="0"/>
        </a:xfrm>
      </p:grpSpPr>
      <p:sp>
        <p:nvSpPr>
          <p:cNvPr id="101" name="Google Shape;101;p21"/>
          <p:cNvSpPr/>
          <p:nvPr/>
        </p:nvSpPr>
        <p:spPr>
          <a:xfrm>
            <a:off x="5715000" y="0"/>
            <a:ext cx="3429000" cy="5143500"/>
          </a:xfrm>
          <a:prstGeom prst="rect">
            <a:avLst/>
          </a:prstGeom>
          <a:solidFill>
            <a:schemeClr val="accent1"/>
          </a:solidFill>
          <a:ln>
            <a:noFill/>
          </a:ln>
        </p:spPr>
        <p:txBody>
          <a:bodyPr anchorCtr="0" anchor="ctr" bIns="68575" lIns="68575" spcFirstLastPara="1" rIns="68575" wrap="square" tIns="6857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
        <p:nvSpPr>
          <p:cNvPr id="102" name="Google Shape;102;p21"/>
          <p:cNvSpPr txBox="1"/>
          <p:nvPr>
            <p:ph type="title"/>
          </p:nvPr>
        </p:nvSpPr>
        <p:spPr>
          <a:xfrm>
            <a:off x="6196053" y="406711"/>
            <a:ext cx="2537400" cy="1440300"/>
          </a:xfrm>
          <a:prstGeom prst="rect">
            <a:avLst/>
          </a:prstGeom>
          <a:noFill/>
          <a:ln>
            <a:noFill/>
          </a:ln>
        </p:spPr>
        <p:txBody>
          <a:bodyPr anchorCtr="0" anchor="b" bIns="34275" lIns="68575" spcFirstLastPara="1" rIns="68575" wrap="square" tIns="34275"/>
          <a:lstStyle>
            <a:lvl1pPr lvl="0" rtl="0" algn="l">
              <a:lnSpc>
                <a:spcPct val="85000"/>
              </a:lnSpc>
              <a:spcBef>
                <a:spcPts val="0"/>
              </a:spcBef>
              <a:spcAft>
                <a:spcPts val="0"/>
              </a:spcAft>
              <a:buClr>
                <a:srgbClr val="FFFFFF"/>
              </a:buClr>
              <a:buSzPts val="3000"/>
              <a:buFont typeface="Calibri"/>
              <a:buNone/>
              <a:defRPr sz="3000">
                <a:solidFill>
                  <a:srgbClr val="FFFFFF"/>
                </a:solidFill>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03" name="Google Shape;103;p21"/>
          <p:cNvSpPr txBox="1"/>
          <p:nvPr>
            <p:ph idx="1" type="body"/>
          </p:nvPr>
        </p:nvSpPr>
        <p:spPr>
          <a:xfrm>
            <a:off x="571500" y="571500"/>
            <a:ext cx="4572000" cy="3429000"/>
          </a:xfrm>
          <a:prstGeom prst="rect">
            <a:avLst/>
          </a:prstGeom>
          <a:noFill/>
          <a:ln>
            <a:noFill/>
          </a:ln>
        </p:spPr>
        <p:txBody>
          <a:bodyPr anchorCtr="0" anchor="t" bIns="34275" lIns="68575" spcFirstLastPara="1" rIns="68575" wrap="square" tIns="34275"/>
          <a:lstStyle>
            <a:lvl1pPr indent="-381000" lvl="0" marL="457200" rtl="0" algn="l">
              <a:lnSpc>
                <a:spcPct val="85000"/>
              </a:lnSpc>
              <a:spcBef>
                <a:spcPts val="1000"/>
              </a:spcBef>
              <a:spcAft>
                <a:spcPts val="0"/>
              </a:spcAft>
              <a:buClr>
                <a:srgbClr val="262626"/>
              </a:buClr>
              <a:buSzPts val="2400"/>
              <a:buChar char=" "/>
              <a:defRPr sz="2400"/>
            </a:lvl1pPr>
            <a:lvl2pPr indent="-361950" lvl="1" marL="914400" rtl="0" algn="l">
              <a:lnSpc>
                <a:spcPct val="85000"/>
              </a:lnSpc>
              <a:spcBef>
                <a:spcPts val="500"/>
              </a:spcBef>
              <a:spcAft>
                <a:spcPts val="0"/>
              </a:spcAft>
              <a:buClr>
                <a:srgbClr val="262626"/>
              </a:buClr>
              <a:buSzPts val="2100"/>
              <a:buChar char=" "/>
              <a:defRPr sz="2100"/>
            </a:lvl2pPr>
            <a:lvl3pPr indent="-342900" lvl="2" marL="1371600" rtl="0" algn="l">
              <a:lnSpc>
                <a:spcPct val="85000"/>
              </a:lnSpc>
              <a:spcBef>
                <a:spcPts val="500"/>
              </a:spcBef>
              <a:spcAft>
                <a:spcPts val="0"/>
              </a:spcAft>
              <a:buClr>
                <a:srgbClr val="262626"/>
              </a:buClr>
              <a:buSzPts val="1800"/>
              <a:buChar char=" "/>
              <a:defRPr sz="1800"/>
            </a:lvl3pPr>
            <a:lvl4pPr indent="-323850" lvl="3" marL="1828800" rtl="0" algn="l">
              <a:lnSpc>
                <a:spcPct val="85000"/>
              </a:lnSpc>
              <a:spcBef>
                <a:spcPts val="500"/>
              </a:spcBef>
              <a:spcAft>
                <a:spcPts val="0"/>
              </a:spcAft>
              <a:buClr>
                <a:srgbClr val="262626"/>
              </a:buClr>
              <a:buSzPts val="1500"/>
              <a:buChar char=" "/>
              <a:defRPr sz="1500"/>
            </a:lvl4pPr>
            <a:lvl5pPr indent="-323850" lvl="4" marL="2286000" rtl="0" algn="l">
              <a:lnSpc>
                <a:spcPct val="85000"/>
              </a:lnSpc>
              <a:spcBef>
                <a:spcPts val="500"/>
              </a:spcBef>
              <a:spcAft>
                <a:spcPts val="0"/>
              </a:spcAft>
              <a:buClr>
                <a:srgbClr val="262626"/>
              </a:buClr>
              <a:buSzPts val="1500"/>
              <a:buChar char=" "/>
              <a:defRPr sz="1500"/>
            </a:lvl5pPr>
            <a:lvl6pPr indent="-323850" lvl="5" marL="2743200" rtl="0" algn="l">
              <a:lnSpc>
                <a:spcPct val="85000"/>
              </a:lnSpc>
              <a:spcBef>
                <a:spcPts val="500"/>
              </a:spcBef>
              <a:spcAft>
                <a:spcPts val="0"/>
              </a:spcAft>
              <a:buClr>
                <a:srgbClr val="262626"/>
              </a:buClr>
              <a:buSzPts val="1500"/>
              <a:buChar char=" "/>
              <a:defRPr sz="1500"/>
            </a:lvl6pPr>
            <a:lvl7pPr indent="-323850" lvl="6" marL="3200400" rtl="0" algn="l">
              <a:lnSpc>
                <a:spcPct val="85000"/>
              </a:lnSpc>
              <a:spcBef>
                <a:spcPts val="500"/>
              </a:spcBef>
              <a:spcAft>
                <a:spcPts val="0"/>
              </a:spcAft>
              <a:buClr>
                <a:srgbClr val="262626"/>
              </a:buClr>
              <a:buSzPts val="1500"/>
              <a:buChar char=" "/>
              <a:defRPr sz="1500"/>
            </a:lvl7pPr>
            <a:lvl8pPr indent="-323850" lvl="7" marL="3657600" rtl="0" algn="l">
              <a:lnSpc>
                <a:spcPct val="85000"/>
              </a:lnSpc>
              <a:spcBef>
                <a:spcPts val="500"/>
              </a:spcBef>
              <a:spcAft>
                <a:spcPts val="0"/>
              </a:spcAft>
              <a:buClr>
                <a:srgbClr val="262626"/>
              </a:buClr>
              <a:buSzPts val="1500"/>
              <a:buChar char=" "/>
              <a:defRPr sz="1500"/>
            </a:lvl8pPr>
            <a:lvl9pPr indent="-323850" lvl="8" marL="4114800" rtl="0" algn="l">
              <a:lnSpc>
                <a:spcPct val="85000"/>
              </a:lnSpc>
              <a:spcBef>
                <a:spcPts val="500"/>
              </a:spcBef>
              <a:spcAft>
                <a:spcPts val="0"/>
              </a:spcAft>
              <a:buClr>
                <a:srgbClr val="262626"/>
              </a:buClr>
              <a:buSzPts val="1500"/>
              <a:buChar char=" "/>
              <a:defRPr sz="1500"/>
            </a:lvl9pPr>
          </a:lstStyle>
          <a:p/>
        </p:txBody>
      </p:sp>
      <p:sp>
        <p:nvSpPr>
          <p:cNvPr id="104" name="Google Shape;104;p21"/>
          <p:cNvSpPr txBox="1"/>
          <p:nvPr>
            <p:ph idx="2" type="body"/>
          </p:nvPr>
        </p:nvSpPr>
        <p:spPr>
          <a:xfrm>
            <a:off x="6206987" y="1883860"/>
            <a:ext cx="2548800" cy="2345100"/>
          </a:xfrm>
          <a:prstGeom prst="rect">
            <a:avLst/>
          </a:prstGeom>
          <a:noFill/>
          <a:ln>
            <a:noFill/>
          </a:ln>
        </p:spPr>
        <p:txBody>
          <a:bodyPr anchorCtr="0" anchor="t" bIns="34275" lIns="68575" spcFirstLastPara="1" rIns="68575" wrap="square" tIns="34275"/>
          <a:lstStyle>
            <a:lvl1pPr indent="-228600" lvl="0" marL="457200" marR="0" rtl="0" algn="l">
              <a:lnSpc>
                <a:spcPct val="100000"/>
              </a:lnSpc>
              <a:spcBef>
                <a:spcPts val="900"/>
              </a:spcBef>
              <a:spcAft>
                <a:spcPts val="0"/>
              </a:spcAft>
              <a:buClr>
                <a:srgbClr val="262626"/>
              </a:buClr>
              <a:buSzPts val="1400"/>
              <a:buFont typeface="Calibri"/>
              <a:buNone/>
              <a:defRPr sz="1400">
                <a:solidFill>
                  <a:srgbClr val="262626"/>
                </a:solidFill>
              </a:defRPr>
            </a:lvl1pPr>
            <a:lvl2pPr indent="-228600" lvl="1" marL="914400" rtl="0" algn="l">
              <a:lnSpc>
                <a:spcPct val="85000"/>
              </a:lnSpc>
              <a:spcBef>
                <a:spcPts val="500"/>
              </a:spcBef>
              <a:spcAft>
                <a:spcPts val="0"/>
              </a:spcAft>
              <a:buClr>
                <a:srgbClr val="262626"/>
              </a:buClr>
              <a:buSzPts val="900"/>
              <a:buNone/>
              <a:defRPr sz="900"/>
            </a:lvl2pPr>
            <a:lvl3pPr indent="-228600" lvl="2" marL="1371600" rtl="0" algn="l">
              <a:lnSpc>
                <a:spcPct val="85000"/>
              </a:lnSpc>
              <a:spcBef>
                <a:spcPts val="500"/>
              </a:spcBef>
              <a:spcAft>
                <a:spcPts val="0"/>
              </a:spcAft>
              <a:buClr>
                <a:srgbClr val="262626"/>
              </a:buClr>
              <a:buSzPts val="800"/>
              <a:buNone/>
              <a:defRPr sz="800"/>
            </a:lvl3pPr>
            <a:lvl4pPr indent="-228600" lvl="3" marL="1828800" rtl="0" algn="l">
              <a:lnSpc>
                <a:spcPct val="85000"/>
              </a:lnSpc>
              <a:spcBef>
                <a:spcPts val="500"/>
              </a:spcBef>
              <a:spcAft>
                <a:spcPts val="0"/>
              </a:spcAft>
              <a:buClr>
                <a:srgbClr val="262626"/>
              </a:buClr>
              <a:buSzPts val="700"/>
              <a:buNone/>
              <a:defRPr sz="700"/>
            </a:lvl4pPr>
            <a:lvl5pPr indent="-228600" lvl="4" marL="2286000" rtl="0" algn="l">
              <a:lnSpc>
                <a:spcPct val="85000"/>
              </a:lnSpc>
              <a:spcBef>
                <a:spcPts val="500"/>
              </a:spcBef>
              <a:spcAft>
                <a:spcPts val="0"/>
              </a:spcAft>
              <a:buClr>
                <a:srgbClr val="262626"/>
              </a:buClr>
              <a:buSzPts val="700"/>
              <a:buNone/>
              <a:defRPr sz="700"/>
            </a:lvl5pPr>
            <a:lvl6pPr indent="-228600" lvl="5" marL="2743200" rtl="0" algn="l">
              <a:lnSpc>
                <a:spcPct val="85000"/>
              </a:lnSpc>
              <a:spcBef>
                <a:spcPts val="500"/>
              </a:spcBef>
              <a:spcAft>
                <a:spcPts val="0"/>
              </a:spcAft>
              <a:buClr>
                <a:srgbClr val="262626"/>
              </a:buClr>
              <a:buSzPts val="700"/>
              <a:buNone/>
              <a:defRPr sz="700"/>
            </a:lvl6pPr>
            <a:lvl7pPr indent="-228600" lvl="6" marL="3200400" rtl="0" algn="l">
              <a:lnSpc>
                <a:spcPct val="85000"/>
              </a:lnSpc>
              <a:spcBef>
                <a:spcPts val="500"/>
              </a:spcBef>
              <a:spcAft>
                <a:spcPts val="0"/>
              </a:spcAft>
              <a:buClr>
                <a:srgbClr val="262626"/>
              </a:buClr>
              <a:buSzPts val="700"/>
              <a:buNone/>
              <a:defRPr sz="700"/>
            </a:lvl7pPr>
            <a:lvl8pPr indent="-228600" lvl="7" marL="3657600" rtl="0" algn="l">
              <a:lnSpc>
                <a:spcPct val="85000"/>
              </a:lnSpc>
              <a:spcBef>
                <a:spcPts val="500"/>
              </a:spcBef>
              <a:spcAft>
                <a:spcPts val="0"/>
              </a:spcAft>
              <a:buClr>
                <a:srgbClr val="262626"/>
              </a:buClr>
              <a:buSzPts val="700"/>
              <a:buNone/>
              <a:defRPr sz="700"/>
            </a:lvl8pPr>
            <a:lvl9pPr indent="-228600" lvl="8" marL="4114800" rtl="0" algn="l">
              <a:lnSpc>
                <a:spcPct val="85000"/>
              </a:lnSpc>
              <a:spcBef>
                <a:spcPts val="500"/>
              </a:spcBef>
              <a:spcAft>
                <a:spcPts val="0"/>
              </a:spcAft>
              <a:buClr>
                <a:srgbClr val="262626"/>
              </a:buClr>
              <a:buSzPts val="700"/>
              <a:buNone/>
              <a:defRPr sz="700"/>
            </a:lvl9pPr>
          </a:lstStyle>
          <a:p/>
        </p:txBody>
      </p:sp>
      <p:sp>
        <p:nvSpPr>
          <p:cNvPr id="105" name="Google Shape;105;p21"/>
          <p:cNvSpPr txBox="1"/>
          <p:nvPr>
            <p:ph idx="10" type="dt"/>
          </p:nvPr>
        </p:nvSpPr>
        <p:spPr>
          <a:xfrm>
            <a:off x="514350" y="4809335"/>
            <a:ext cx="30861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06" name="Google Shape;106;p21"/>
          <p:cNvSpPr txBox="1"/>
          <p:nvPr>
            <p:ph idx="11" type="ftr"/>
          </p:nvPr>
        </p:nvSpPr>
        <p:spPr>
          <a:xfrm>
            <a:off x="514350" y="4916023"/>
            <a:ext cx="37719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07" name="Google Shape;107;p21"/>
          <p:cNvSpPr txBox="1"/>
          <p:nvPr>
            <p:ph idx="12" type="sldNum"/>
          </p:nvPr>
        </p:nvSpPr>
        <p:spPr>
          <a:xfrm>
            <a:off x="6572944" y="4407309"/>
            <a:ext cx="2194800" cy="1047900"/>
          </a:xfrm>
          <a:prstGeom prst="rect">
            <a:avLst/>
          </a:prstGeom>
          <a:noFill/>
          <a:ln>
            <a:noFill/>
          </a:ln>
        </p:spPr>
        <p:txBody>
          <a:bodyPr anchorCtr="0" anchor="b" bIns="34275" lIns="68575" spcFirstLastPara="1" rIns="68575" wrap="square" tIns="34275">
            <a:noAutofit/>
          </a:bodyPr>
          <a:lstStyle>
            <a:lvl1pPr indent="0" lvl="0"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bg>
      <p:bgPr>
        <a:solidFill>
          <a:schemeClr val="accent1"/>
        </a:solidFill>
      </p:bgPr>
    </p:bg>
    <p:spTree>
      <p:nvGrpSpPr>
        <p:cNvPr id="108" name="Shape 108"/>
        <p:cNvGrpSpPr/>
        <p:nvPr/>
      </p:nvGrpSpPr>
      <p:grpSpPr>
        <a:xfrm>
          <a:off x="0" y="0"/>
          <a:ext cx="0" cy="0"/>
          <a:chOff x="0" y="0"/>
          <a:chExt cx="0" cy="0"/>
        </a:xfrm>
      </p:grpSpPr>
      <p:sp>
        <p:nvSpPr>
          <p:cNvPr id="109" name="Google Shape;109;p22"/>
          <p:cNvSpPr txBox="1"/>
          <p:nvPr>
            <p:ph type="title"/>
          </p:nvPr>
        </p:nvSpPr>
        <p:spPr>
          <a:xfrm>
            <a:off x="486918" y="4064000"/>
            <a:ext cx="8085600" cy="459900"/>
          </a:xfrm>
          <a:prstGeom prst="rect">
            <a:avLst/>
          </a:prstGeom>
          <a:noFill/>
          <a:ln>
            <a:noFill/>
          </a:ln>
        </p:spPr>
        <p:txBody>
          <a:bodyPr anchorCtr="0" anchor="b" bIns="34275" lIns="68575" spcFirstLastPara="1" rIns="68575" wrap="square" tIns="34275"/>
          <a:lstStyle>
            <a:lvl1pPr lvl="0" rtl="0" algn="l">
              <a:lnSpc>
                <a:spcPct val="85000"/>
              </a:lnSpc>
              <a:spcBef>
                <a:spcPts val="0"/>
              </a:spcBef>
              <a:spcAft>
                <a:spcPts val="0"/>
              </a:spcAft>
              <a:buClr>
                <a:srgbClr val="FFFFFF"/>
              </a:buClr>
              <a:buSzPts val="2400"/>
              <a:buFont typeface="Calibri"/>
              <a:buNone/>
              <a:defRPr b="0" sz="2400">
                <a:solidFill>
                  <a:srgbClr val="FFFFFF"/>
                </a:solidFill>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10" name="Google Shape;110;p22"/>
          <p:cNvSpPr/>
          <p:nvPr>
            <p:ph idx="2" type="pic"/>
          </p:nvPr>
        </p:nvSpPr>
        <p:spPr>
          <a:xfrm>
            <a:off x="0" y="0"/>
            <a:ext cx="9144000" cy="3998100"/>
          </a:xfrm>
          <a:prstGeom prst="rect">
            <a:avLst/>
          </a:prstGeom>
          <a:solidFill>
            <a:srgbClr val="B3C0DF"/>
          </a:solidFill>
          <a:ln>
            <a:noFill/>
          </a:ln>
        </p:spPr>
        <p:txBody>
          <a:bodyPr anchorCtr="0" anchor="t" bIns="34275" lIns="68575" spcFirstLastPara="1" rIns="68575" wrap="square" tIns="34275"/>
          <a:lstStyle>
            <a:lvl1pPr lvl="0" marR="0" rtl="0" algn="ctr">
              <a:lnSpc>
                <a:spcPct val="85000"/>
              </a:lnSpc>
              <a:spcBef>
                <a:spcPts val="600"/>
              </a:spcBef>
              <a:spcAft>
                <a:spcPts val="0"/>
              </a:spcAft>
              <a:buClr>
                <a:srgbClr val="3F3F3F"/>
              </a:buClr>
              <a:buSzPts val="2400"/>
              <a:buFont typeface="Arial"/>
              <a:buNone/>
              <a:defRPr b="0" i="0" sz="2400" u="none" cap="none" strike="noStrike">
                <a:solidFill>
                  <a:srgbClr val="3F3F3F"/>
                </a:solidFill>
                <a:latin typeface="Calibri"/>
                <a:ea typeface="Calibri"/>
                <a:cs typeface="Calibri"/>
                <a:sym typeface="Calibri"/>
              </a:defRPr>
            </a:lvl1pPr>
            <a:lvl2pPr lvl="1" marR="0" rtl="0" algn="l">
              <a:lnSpc>
                <a:spcPct val="85000"/>
              </a:lnSpc>
              <a:spcBef>
                <a:spcPts val="500"/>
              </a:spcBef>
              <a:spcAft>
                <a:spcPts val="0"/>
              </a:spcAft>
              <a:buClr>
                <a:srgbClr val="262626"/>
              </a:buClr>
              <a:buSzPts val="2100"/>
              <a:buFont typeface="Arial"/>
              <a:buNone/>
              <a:defRPr b="0" i="0" sz="2100" u="none" cap="none" strike="noStrike">
                <a:solidFill>
                  <a:srgbClr val="262626"/>
                </a:solidFill>
                <a:latin typeface="Calibri"/>
                <a:ea typeface="Calibri"/>
                <a:cs typeface="Calibri"/>
                <a:sym typeface="Calibri"/>
              </a:defRPr>
            </a:lvl2pPr>
            <a:lvl3pPr lvl="2" marR="0" rtl="0" algn="l">
              <a:lnSpc>
                <a:spcPct val="85000"/>
              </a:lnSpc>
              <a:spcBef>
                <a:spcPts val="500"/>
              </a:spcBef>
              <a:spcAft>
                <a:spcPts val="0"/>
              </a:spcAft>
              <a:buClr>
                <a:srgbClr val="262626"/>
              </a:buClr>
              <a:buSzPts val="1800"/>
              <a:buFont typeface="Arial"/>
              <a:buNone/>
              <a:defRPr b="0" i="1" sz="1800" u="none" cap="none" strike="noStrike">
                <a:solidFill>
                  <a:srgbClr val="262626"/>
                </a:solidFill>
                <a:latin typeface="Calibri"/>
                <a:ea typeface="Calibri"/>
                <a:cs typeface="Calibri"/>
                <a:sym typeface="Calibri"/>
              </a:defRPr>
            </a:lvl3pPr>
            <a:lvl4pPr lvl="3" marR="0" rtl="0" algn="l">
              <a:lnSpc>
                <a:spcPct val="85000"/>
              </a:lnSpc>
              <a:spcBef>
                <a:spcPts val="500"/>
              </a:spcBef>
              <a:spcAft>
                <a:spcPts val="0"/>
              </a:spcAft>
              <a:buClr>
                <a:srgbClr val="262626"/>
              </a:buClr>
              <a:buSzPts val="1500"/>
              <a:buFont typeface="Arial"/>
              <a:buNone/>
              <a:defRPr b="0" i="0" sz="1500" u="none" cap="none" strike="noStrike">
                <a:solidFill>
                  <a:srgbClr val="262626"/>
                </a:solidFill>
                <a:latin typeface="Calibri"/>
                <a:ea typeface="Calibri"/>
                <a:cs typeface="Calibri"/>
                <a:sym typeface="Calibri"/>
              </a:defRPr>
            </a:lvl4pPr>
            <a:lvl5pPr lvl="4" marR="0" rtl="0" algn="l">
              <a:lnSpc>
                <a:spcPct val="85000"/>
              </a:lnSpc>
              <a:spcBef>
                <a:spcPts val="500"/>
              </a:spcBef>
              <a:spcAft>
                <a:spcPts val="0"/>
              </a:spcAft>
              <a:buClr>
                <a:srgbClr val="262626"/>
              </a:buClr>
              <a:buSzPts val="1500"/>
              <a:buFont typeface="Arial"/>
              <a:buNone/>
              <a:defRPr b="0" i="0" sz="1500" u="none" cap="none" strike="noStrike">
                <a:solidFill>
                  <a:srgbClr val="262626"/>
                </a:solidFill>
                <a:latin typeface="Calibri"/>
                <a:ea typeface="Calibri"/>
                <a:cs typeface="Calibri"/>
                <a:sym typeface="Calibri"/>
              </a:defRPr>
            </a:lvl5pPr>
            <a:lvl6pPr lvl="5" marR="0" rtl="0" algn="l">
              <a:lnSpc>
                <a:spcPct val="85000"/>
              </a:lnSpc>
              <a:spcBef>
                <a:spcPts val="500"/>
              </a:spcBef>
              <a:spcAft>
                <a:spcPts val="0"/>
              </a:spcAft>
              <a:buClr>
                <a:srgbClr val="262626"/>
              </a:buClr>
              <a:buSzPts val="1500"/>
              <a:buFont typeface="Arial"/>
              <a:buNone/>
              <a:defRPr b="0" i="0" sz="1500" u="none" cap="none" strike="noStrike">
                <a:solidFill>
                  <a:srgbClr val="262626"/>
                </a:solidFill>
                <a:latin typeface="Calibri"/>
                <a:ea typeface="Calibri"/>
                <a:cs typeface="Calibri"/>
                <a:sym typeface="Calibri"/>
              </a:defRPr>
            </a:lvl6pPr>
            <a:lvl7pPr lvl="6" marR="0" rtl="0" algn="l">
              <a:lnSpc>
                <a:spcPct val="85000"/>
              </a:lnSpc>
              <a:spcBef>
                <a:spcPts val="500"/>
              </a:spcBef>
              <a:spcAft>
                <a:spcPts val="0"/>
              </a:spcAft>
              <a:buClr>
                <a:srgbClr val="262626"/>
              </a:buClr>
              <a:buSzPts val="1500"/>
              <a:buFont typeface="Arial"/>
              <a:buNone/>
              <a:defRPr b="0" i="0" sz="1500" u="none" cap="none" strike="noStrike">
                <a:solidFill>
                  <a:srgbClr val="262626"/>
                </a:solidFill>
                <a:latin typeface="Calibri"/>
                <a:ea typeface="Calibri"/>
                <a:cs typeface="Calibri"/>
                <a:sym typeface="Calibri"/>
              </a:defRPr>
            </a:lvl7pPr>
            <a:lvl8pPr lvl="7" marR="0" rtl="0" algn="l">
              <a:lnSpc>
                <a:spcPct val="85000"/>
              </a:lnSpc>
              <a:spcBef>
                <a:spcPts val="500"/>
              </a:spcBef>
              <a:spcAft>
                <a:spcPts val="0"/>
              </a:spcAft>
              <a:buClr>
                <a:srgbClr val="262626"/>
              </a:buClr>
              <a:buSzPts val="1500"/>
              <a:buFont typeface="Arial"/>
              <a:buNone/>
              <a:defRPr b="0" i="0" sz="1500" u="none" cap="none" strike="noStrike">
                <a:solidFill>
                  <a:srgbClr val="262626"/>
                </a:solidFill>
                <a:latin typeface="Calibri"/>
                <a:ea typeface="Calibri"/>
                <a:cs typeface="Calibri"/>
                <a:sym typeface="Calibri"/>
              </a:defRPr>
            </a:lvl8pPr>
            <a:lvl9pPr lvl="8" marR="0" rtl="0" algn="l">
              <a:lnSpc>
                <a:spcPct val="85000"/>
              </a:lnSpc>
              <a:spcBef>
                <a:spcPts val="500"/>
              </a:spcBef>
              <a:spcAft>
                <a:spcPts val="0"/>
              </a:spcAft>
              <a:buClr>
                <a:srgbClr val="262626"/>
              </a:buClr>
              <a:buSzPts val="1500"/>
              <a:buFont typeface="Arial"/>
              <a:buNone/>
              <a:defRPr b="0" i="0" sz="1500" u="none" cap="none" strike="noStrike">
                <a:solidFill>
                  <a:srgbClr val="262626"/>
                </a:solidFill>
                <a:latin typeface="Calibri"/>
                <a:ea typeface="Calibri"/>
                <a:cs typeface="Calibri"/>
                <a:sym typeface="Calibri"/>
              </a:defRPr>
            </a:lvl9pPr>
          </a:lstStyle>
          <a:p/>
        </p:txBody>
      </p:sp>
      <p:sp>
        <p:nvSpPr>
          <p:cNvPr id="111" name="Google Shape;111;p22"/>
          <p:cNvSpPr txBox="1"/>
          <p:nvPr>
            <p:ph idx="1" type="body"/>
          </p:nvPr>
        </p:nvSpPr>
        <p:spPr>
          <a:xfrm>
            <a:off x="507492" y="4432301"/>
            <a:ext cx="6921900" cy="400200"/>
          </a:xfrm>
          <a:prstGeom prst="rect">
            <a:avLst/>
          </a:prstGeom>
          <a:noFill/>
          <a:ln>
            <a:noFill/>
          </a:ln>
        </p:spPr>
        <p:txBody>
          <a:bodyPr anchorCtr="0" anchor="t" bIns="34275" lIns="68575" spcFirstLastPara="1" rIns="68575" wrap="square" tIns="34275"/>
          <a:lstStyle>
            <a:lvl1pPr indent="-228600" lvl="0" marL="457200" rtl="0" algn="l">
              <a:lnSpc>
                <a:spcPct val="90000"/>
              </a:lnSpc>
              <a:spcBef>
                <a:spcPts val="1000"/>
              </a:spcBef>
              <a:spcAft>
                <a:spcPts val="0"/>
              </a:spcAft>
              <a:buClr>
                <a:srgbClr val="262626"/>
              </a:buClr>
              <a:buSzPts val="1100"/>
              <a:buNone/>
              <a:defRPr sz="1100">
                <a:solidFill>
                  <a:srgbClr val="262626"/>
                </a:solidFill>
              </a:defRPr>
            </a:lvl1pPr>
            <a:lvl2pPr indent="-228600" lvl="1" marL="914400" rtl="0" algn="l">
              <a:lnSpc>
                <a:spcPct val="85000"/>
              </a:lnSpc>
              <a:spcBef>
                <a:spcPts val="500"/>
              </a:spcBef>
              <a:spcAft>
                <a:spcPts val="0"/>
              </a:spcAft>
              <a:buClr>
                <a:srgbClr val="262626"/>
              </a:buClr>
              <a:buSzPts val="900"/>
              <a:buNone/>
              <a:defRPr sz="900"/>
            </a:lvl2pPr>
            <a:lvl3pPr indent="-228600" lvl="2" marL="1371600" rtl="0" algn="l">
              <a:lnSpc>
                <a:spcPct val="85000"/>
              </a:lnSpc>
              <a:spcBef>
                <a:spcPts val="500"/>
              </a:spcBef>
              <a:spcAft>
                <a:spcPts val="0"/>
              </a:spcAft>
              <a:buClr>
                <a:srgbClr val="262626"/>
              </a:buClr>
              <a:buSzPts val="800"/>
              <a:buNone/>
              <a:defRPr sz="800"/>
            </a:lvl3pPr>
            <a:lvl4pPr indent="-228600" lvl="3" marL="1828800" rtl="0" algn="l">
              <a:lnSpc>
                <a:spcPct val="85000"/>
              </a:lnSpc>
              <a:spcBef>
                <a:spcPts val="500"/>
              </a:spcBef>
              <a:spcAft>
                <a:spcPts val="0"/>
              </a:spcAft>
              <a:buClr>
                <a:srgbClr val="262626"/>
              </a:buClr>
              <a:buSzPts val="700"/>
              <a:buNone/>
              <a:defRPr sz="700"/>
            </a:lvl4pPr>
            <a:lvl5pPr indent="-228600" lvl="4" marL="2286000" rtl="0" algn="l">
              <a:lnSpc>
                <a:spcPct val="85000"/>
              </a:lnSpc>
              <a:spcBef>
                <a:spcPts val="500"/>
              </a:spcBef>
              <a:spcAft>
                <a:spcPts val="0"/>
              </a:spcAft>
              <a:buClr>
                <a:srgbClr val="262626"/>
              </a:buClr>
              <a:buSzPts val="700"/>
              <a:buNone/>
              <a:defRPr sz="700"/>
            </a:lvl5pPr>
            <a:lvl6pPr indent="-228600" lvl="5" marL="2743200" rtl="0" algn="l">
              <a:lnSpc>
                <a:spcPct val="85000"/>
              </a:lnSpc>
              <a:spcBef>
                <a:spcPts val="500"/>
              </a:spcBef>
              <a:spcAft>
                <a:spcPts val="0"/>
              </a:spcAft>
              <a:buClr>
                <a:srgbClr val="262626"/>
              </a:buClr>
              <a:buSzPts val="700"/>
              <a:buNone/>
              <a:defRPr sz="700"/>
            </a:lvl6pPr>
            <a:lvl7pPr indent="-228600" lvl="6" marL="3200400" rtl="0" algn="l">
              <a:lnSpc>
                <a:spcPct val="85000"/>
              </a:lnSpc>
              <a:spcBef>
                <a:spcPts val="500"/>
              </a:spcBef>
              <a:spcAft>
                <a:spcPts val="0"/>
              </a:spcAft>
              <a:buClr>
                <a:srgbClr val="262626"/>
              </a:buClr>
              <a:buSzPts val="700"/>
              <a:buNone/>
              <a:defRPr sz="700"/>
            </a:lvl7pPr>
            <a:lvl8pPr indent="-228600" lvl="7" marL="3657600" rtl="0" algn="l">
              <a:lnSpc>
                <a:spcPct val="85000"/>
              </a:lnSpc>
              <a:spcBef>
                <a:spcPts val="500"/>
              </a:spcBef>
              <a:spcAft>
                <a:spcPts val="0"/>
              </a:spcAft>
              <a:buClr>
                <a:srgbClr val="262626"/>
              </a:buClr>
              <a:buSzPts val="700"/>
              <a:buNone/>
              <a:defRPr sz="700"/>
            </a:lvl8pPr>
            <a:lvl9pPr indent="-228600" lvl="8" marL="4114800" rtl="0" algn="l">
              <a:lnSpc>
                <a:spcPct val="85000"/>
              </a:lnSpc>
              <a:spcBef>
                <a:spcPts val="500"/>
              </a:spcBef>
              <a:spcAft>
                <a:spcPts val="0"/>
              </a:spcAft>
              <a:buClr>
                <a:srgbClr val="262626"/>
              </a:buClr>
              <a:buSzPts val="700"/>
              <a:buNone/>
              <a:defRPr sz="700"/>
            </a:lvl9pPr>
          </a:lstStyle>
          <a:p/>
        </p:txBody>
      </p:sp>
      <p:sp>
        <p:nvSpPr>
          <p:cNvPr id="112" name="Google Shape;112;p22"/>
          <p:cNvSpPr txBox="1"/>
          <p:nvPr>
            <p:ph idx="10" type="dt"/>
          </p:nvPr>
        </p:nvSpPr>
        <p:spPr>
          <a:xfrm>
            <a:off x="514350" y="4809335"/>
            <a:ext cx="30861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solidFill>
                  <a:srgbClr val="FFFFFF"/>
                </a:solidFill>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13" name="Google Shape;113;p22"/>
          <p:cNvSpPr txBox="1"/>
          <p:nvPr>
            <p:ph idx="11" type="ftr"/>
          </p:nvPr>
        </p:nvSpPr>
        <p:spPr>
          <a:xfrm>
            <a:off x="514350" y="4916023"/>
            <a:ext cx="37719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solidFill>
                  <a:srgbClr val="FFFFFF"/>
                </a:solidFill>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14" name="Google Shape;114;p22"/>
          <p:cNvSpPr txBox="1"/>
          <p:nvPr>
            <p:ph idx="12" type="sldNum"/>
          </p:nvPr>
        </p:nvSpPr>
        <p:spPr>
          <a:xfrm>
            <a:off x="6572944" y="4407309"/>
            <a:ext cx="2194800" cy="1047900"/>
          </a:xfrm>
          <a:prstGeom prst="rect">
            <a:avLst/>
          </a:prstGeom>
          <a:noFill/>
          <a:ln>
            <a:noFill/>
          </a:ln>
        </p:spPr>
        <p:txBody>
          <a:bodyPr anchorCtr="0" anchor="b" bIns="34275" lIns="68575" spcFirstLastPara="1" rIns="68575" wrap="square" tIns="34275">
            <a:noAutofit/>
          </a:bodyPr>
          <a:lstStyle>
            <a:lvl1pPr indent="0" lvl="0"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7700"/>
              <a:buFont typeface="Arial"/>
              <a:buNone/>
              <a:defRPr b="0" i="0" sz="7700" u="none" cap="none" strike="noStrike">
                <a:solidFill>
                  <a:srgbClr val="FFFFFF"/>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115" name="Shape 115"/>
        <p:cNvGrpSpPr/>
        <p:nvPr/>
      </p:nvGrpSpPr>
      <p:grpSpPr>
        <a:xfrm>
          <a:off x="0" y="0"/>
          <a:ext cx="0" cy="0"/>
          <a:chOff x="0" y="0"/>
          <a:chExt cx="0" cy="0"/>
        </a:xfrm>
      </p:grpSpPr>
      <p:sp>
        <p:nvSpPr>
          <p:cNvPr id="116" name="Google Shape;116;p23"/>
          <p:cNvSpPr txBox="1"/>
          <p:nvPr>
            <p:ph type="title"/>
          </p:nvPr>
        </p:nvSpPr>
        <p:spPr>
          <a:xfrm>
            <a:off x="492918" y="374650"/>
            <a:ext cx="8079600" cy="1243500"/>
          </a:xfrm>
          <a:prstGeom prst="rect">
            <a:avLst/>
          </a:prstGeom>
          <a:noFill/>
          <a:ln>
            <a:noFill/>
          </a:ln>
        </p:spPr>
        <p:txBody>
          <a:bodyPr anchorCtr="0" anchor="ctr" bIns="34275" lIns="68575" spcFirstLastPara="1" rIns="68575" wrap="square" tIns="34275"/>
          <a:lstStyle>
            <a:lvl1pPr lvl="0" rtl="0" algn="l">
              <a:lnSpc>
                <a:spcPct val="85000"/>
              </a:lnSpc>
              <a:spcBef>
                <a:spcPts val="0"/>
              </a:spcBef>
              <a:spcAft>
                <a:spcPts val="0"/>
              </a:spcAft>
              <a:buClr>
                <a:schemeClr val="accent1"/>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17" name="Google Shape;117;p23"/>
          <p:cNvSpPr txBox="1"/>
          <p:nvPr>
            <p:ph idx="1" type="body"/>
          </p:nvPr>
        </p:nvSpPr>
        <p:spPr>
          <a:xfrm rot="5400000">
            <a:off x="3127636" y="-1111590"/>
            <a:ext cx="2824800" cy="8065500"/>
          </a:xfrm>
          <a:prstGeom prst="rect">
            <a:avLst/>
          </a:prstGeom>
          <a:noFill/>
          <a:ln>
            <a:noFill/>
          </a:ln>
        </p:spPr>
        <p:txBody>
          <a:bodyPr anchorCtr="0" anchor="t" bIns="34275" lIns="68575" spcFirstLastPara="1" rIns="68575" wrap="square" tIns="34275"/>
          <a:lstStyle>
            <a:lvl1pPr indent="-317500" lvl="0" marL="457200" rtl="0" algn="l">
              <a:lnSpc>
                <a:spcPct val="85000"/>
              </a:lnSpc>
              <a:spcBef>
                <a:spcPts val="1000"/>
              </a:spcBef>
              <a:spcAft>
                <a:spcPts val="0"/>
              </a:spcAft>
              <a:buClr>
                <a:srgbClr val="262626"/>
              </a:buClr>
              <a:buSzPts val="1400"/>
              <a:buChar char=" "/>
              <a:defRPr/>
            </a:lvl1pPr>
            <a:lvl2pPr indent="-317500" lvl="1" marL="914400" rtl="0" algn="l">
              <a:lnSpc>
                <a:spcPct val="85000"/>
              </a:lnSpc>
              <a:spcBef>
                <a:spcPts val="500"/>
              </a:spcBef>
              <a:spcAft>
                <a:spcPts val="0"/>
              </a:spcAft>
              <a:buClr>
                <a:srgbClr val="262626"/>
              </a:buClr>
              <a:buSzPts val="1400"/>
              <a:buChar char=" "/>
              <a:defRPr/>
            </a:lvl2pPr>
            <a:lvl3pPr indent="-317500" lvl="2" marL="1371600" rtl="0" algn="l">
              <a:lnSpc>
                <a:spcPct val="85000"/>
              </a:lnSpc>
              <a:spcBef>
                <a:spcPts val="500"/>
              </a:spcBef>
              <a:spcAft>
                <a:spcPts val="0"/>
              </a:spcAft>
              <a:buClr>
                <a:srgbClr val="262626"/>
              </a:buClr>
              <a:buSzPts val="1400"/>
              <a:buChar char=" "/>
              <a:defRPr/>
            </a:lvl3pPr>
            <a:lvl4pPr indent="-317500" lvl="3" marL="1828800" rtl="0" algn="l">
              <a:lnSpc>
                <a:spcPct val="85000"/>
              </a:lnSpc>
              <a:spcBef>
                <a:spcPts val="500"/>
              </a:spcBef>
              <a:spcAft>
                <a:spcPts val="0"/>
              </a:spcAft>
              <a:buClr>
                <a:srgbClr val="262626"/>
              </a:buClr>
              <a:buSzPts val="1400"/>
              <a:buChar char=" "/>
              <a:defRPr/>
            </a:lvl4pPr>
            <a:lvl5pPr indent="-317500" lvl="4" marL="2286000" rtl="0" algn="l">
              <a:lnSpc>
                <a:spcPct val="85000"/>
              </a:lnSpc>
              <a:spcBef>
                <a:spcPts val="500"/>
              </a:spcBef>
              <a:spcAft>
                <a:spcPts val="0"/>
              </a:spcAft>
              <a:buClr>
                <a:srgbClr val="262626"/>
              </a:buClr>
              <a:buSzPts val="1400"/>
              <a:buChar char=" "/>
              <a:defRPr/>
            </a:lvl5pPr>
            <a:lvl6pPr indent="-317500" lvl="5" marL="2743200" rtl="0" algn="l">
              <a:lnSpc>
                <a:spcPct val="85000"/>
              </a:lnSpc>
              <a:spcBef>
                <a:spcPts val="500"/>
              </a:spcBef>
              <a:spcAft>
                <a:spcPts val="0"/>
              </a:spcAft>
              <a:buClr>
                <a:srgbClr val="262626"/>
              </a:buClr>
              <a:buSzPts val="1400"/>
              <a:buChar char=" "/>
              <a:defRPr/>
            </a:lvl6pPr>
            <a:lvl7pPr indent="-317500" lvl="6" marL="3200400" rtl="0" algn="l">
              <a:lnSpc>
                <a:spcPct val="85000"/>
              </a:lnSpc>
              <a:spcBef>
                <a:spcPts val="500"/>
              </a:spcBef>
              <a:spcAft>
                <a:spcPts val="0"/>
              </a:spcAft>
              <a:buClr>
                <a:srgbClr val="262626"/>
              </a:buClr>
              <a:buSzPts val="1400"/>
              <a:buChar char=" "/>
              <a:defRPr/>
            </a:lvl7pPr>
            <a:lvl8pPr indent="-317500" lvl="7" marL="3657600" rtl="0" algn="l">
              <a:lnSpc>
                <a:spcPct val="85000"/>
              </a:lnSpc>
              <a:spcBef>
                <a:spcPts val="500"/>
              </a:spcBef>
              <a:spcAft>
                <a:spcPts val="0"/>
              </a:spcAft>
              <a:buClr>
                <a:srgbClr val="262626"/>
              </a:buClr>
              <a:buSzPts val="1400"/>
              <a:buChar char=" "/>
              <a:defRPr/>
            </a:lvl8pPr>
            <a:lvl9pPr indent="-317500" lvl="8" marL="4114800" rtl="0" algn="l">
              <a:lnSpc>
                <a:spcPct val="85000"/>
              </a:lnSpc>
              <a:spcBef>
                <a:spcPts val="500"/>
              </a:spcBef>
              <a:spcAft>
                <a:spcPts val="0"/>
              </a:spcAft>
              <a:buClr>
                <a:srgbClr val="262626"/>
              </a:buClr>
              <a:buSzPts val="1400"/>
              <a:buChar char=" "/>
              <a:defRPr/>
            </a:lvl9pPr>
          </a:lstStyle>
          <a:p/>
        </p:txBody>
      </p:sp>
      <p:sp>
        <p:nvSpPr>
          <p:cNvPr id="118" name="Google Shape;118;p23"/>
          <p:cNvSpPr txBox="1"/>
          <p:nvPr>
            <p:ph idx="10" type="dt"/>
          </p:nvPr>
        </p:nvSpPr>
        <p:spPr>
          <a:xfrm>
            <a:off x="514350" y="4809335"/>
            <a:ext cx="30861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19" name="Google Shape;119;p23"/>
          <p:cNvSpPr txBox="1"/>
          <p:nvPr>
            <p:ph idx="11" type="ftr"/>
          </p:nvPr>
        </p:nvSpPr>
        <p:spPr>
          <a:xfrm>
            <a:off x="514350" y="4916023"/>
            <a:ext cx="37719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20" name="Google Shape;120;p23"/>
          <p:cNvSpPr txBox="1"/>
          <p:nvPr>
            <p:ph idx="12" type="sldNum"/>
          </p:nvPr>
        </p:nvSpPr>
        <p:spPr>
          <a:xfrm>
            <a:off x="6572944" y="4407309"/>
            <a:ext cx="2194800" cy="1047900"/>
          </a:xfrm>
          <a:prstGeom prst="rect">
            <a:avLst/>
          </a:prstGeom>
          <a:noFill/>
          <a:ln>
            <a:noFill/>
          </a:ln>
        </p:spPr>
        <p:txBody>
          <a:bodyPr anchorCtr="0" anchor="b" bIns="34275" lIns="68575" spcFirstLastPara="1" rIns="68575" wrap="square" tIns="34275">
            <a:noAutofit/>
          </a:bodyPr>
          <a:lstStyle>
            <a:lvl1pPr indent="0" lvl="0"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121" name="Shape 121"/>
        <p:cNvGrpSpPr/>
        <p:nvPr/>
      </p:nvGrpSpPr>
      <p:grpSpPr>
        <a:xfrm>
          <a:off x="0" y="0"/>
          <a:ext cx="0" cy="0"/>
          <a:chOff x="0" y="0"/>
          <a:chExt cx="0" cy="0"/>
        </a:xfrm>
      </p:grpSpPr>
      <p:sp>
        <p:nvSpPr>
          <p:cNvPr id="122" name="Google Shape;122;p24"/>
          <p:cNvSpPr txBox="1"/>
          <p:nvPr>
            <p:ph type="title"/>
          </p:nvPr>
        </p:nvSpPr>
        <p:spPr>
          <a:xfrm rot="5400000">
            <a:off x="5743538" y="1335994"/>
            <a:ext cx="3600600" cy="1971600"/>
          </a:xfrm>
          <a:prstGeom prst="rect">
            <a:avLst/>
          </a:prstGeom>
          <a:noFill/>
          <a:ln>
            <a:noFill/>
          </a:ln>
        </p:spPr>
        <p:txBody>
          <a:bodyPr anchorCtr="0" anchor="ctr" bIns="34275" lIns="68575" spcFirstLastPara="1" rIns="68575" wrap="square" tIns="34275"/>
          <a:lstStyle>
            <a:lvl1pPr lvl="0" rtl="0" algn="l">
              <a:lnSpc>
                <a:spcPct val="85000"/>
              </a:lnSpc>
              <a:spcBef>
                <a:spcPts val="0"/>
              </a:spcBef>
              <a:spcAft>
                <a:spcPts val="0"/>
              </a:spcAft>
              <a:buClr>
                <a:schemeClr val="accent1"/>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23" name="Google Shape;123;p24"/>
          <p:cNvSpPr txBox="1"/>
          <p:nvPr>
            <p:ph idx="1" type="body"/>
          </p:nvPr>
        </p:nvSpPr>
        <p:spPr>
          <a:xfrm rot="5400000">
            <a:off x="1453819" y="-339469"/>
            <a:ext cx="4050300" cy="5800800"/>
          </a:xfrm>
          <a:prstGeom prst="rect">
            <a:avLst/>
          </a:prstGeom>
          <a:noFill/>
          <a:ln>
            <a:noFill/>
          </a:ln>
        </p:spPr>
        <p:txBody>
          <a:bodyPr anchorCtr="0" anchor="t" bIns="34275" lIns="68575" spcFirstLastPara="1" rIns="68575" wrap="square" tIns="34275"/>
          <a:lstStyle>
            <a:lvl1pPr indent="-317500" lvl="0" marL="457200" rtl="0" algn="l">
              <a:lnSpc>
                <a:spcPct val="85000"/>
              </a:lnSpc>
              <a:spcBef>
                <a:spcPts val="1000"/>
              </a:spcBef>
              <a:spcAft>
                <a:spcPts val="0"/>
              </a:spcAft>
              <a:buClr>
                <a:srgbClr val="262626"/>
              </a:buClr>
              <a:buSzPts val="1400"/>
              <a:buChar char=" "/>
              <a:defRPr/>
            </a:lvl1pPr>
            <a:lvl2pPr indent="-317500" lvl="1" marL="914400" rtl="0" algn="l">
              <a:lnSpc>
                <a:spcPct val="85000"/>
              </a:lnSpc>
              <a:spcBef>
                <a:spcPts val="500"/>
              </a:spcBef>
              <a:spcAft>
                <a:spcPts val="0"/>
              </a:spcAft>
              <a:buClr>
                <a:srgbClr val="262626"/>
              </a:buClr>
              <a:buSzPts val="1400"/>
              <a:buChar char=" "/>
              <a:defRPr/>
            </a:lvl2pPr>
            <a:lvl3pPr indent="-317500" lvl="2" marL="1371600" rtl="0" algn="l">
              <a:lnSpc>
                <a:spcPct val="85000"/>
              </a:lnSpc>
              <a:spcBef>
                <a:spcPts val="500"/>
              </a:spcBef>
              <a:spcAft>
                <a:spcPts val="0"/>
              </a:spcAft>
              <a:buClr>
                <a:srgbClr val="262626"/>
              </a:buClr>
              <a:buSzPts val="1400"/>
              <a:buChar char=" "/>
              <a:defRPr/>
            </a:lvl3pPr>
            <a:lvl4pPr indent="-317500" lvl="3" marL="1828800" rtl="0" algn="l">
              <a:lnSpc>
                <a:spcPct val="85000"/>
              </a:lnSpc>
              <a:spcBef>
                <a:spcPts val="500"/>
              </a:spcBef>
              <a:spcAft>
                <a:spcPts val="0"/>
              </a:spcAft>
              <a:buClr>
                <a:srgbClr val="262626"/>
              </a:buClr>
              <a:buSzPts val="1400"/>
              <a:buChar char=" "/>
              <a:defRPr/>
            </a:lvl4pPr>
            <a:lvl5pPr indent="-317500" lvl="4" marL="2286000" rtl="0" algn="l">
              <a:lnSpc>
                <a:spcPct val="85000"/>
              </a:lnSpc>
              <a:spcBef>
                <a:spcPts val="500"/>
              </a:spcBef>
              <a:spcAft>
                <a:spcPts val="0"/>
              </a:spcAft>
              <a:buClr>
                <a:srgbClr val="262626"/>
              </a:buClr>
              <a:buSzPts val="1400"/>
              <a:buChar char=" "/>
              <a:defRPr/>
            </a:lvl5pPr>
            <a:lvl6pPr indent="-317500" lvl="5" marL="2743200" rtl="0" algn="l">
              <a:lnSpc>
                <a:spcPct val="85000"/>
              </a:lnSpc>
              <a:spcBef>
                <a:spcPts val="500"/>
              </a:spcBef>
              <a:spcAft>
                <a:spcPts val="0"/>
              </a:spcAft>
              <a:buClr>
                <a:srgbClr val="262626"/>
              </a:buClr>
              <a:buSzPts val="1400"/>
              <a:buChar char=" "/>
              <a:defRPr/>
            </a:lvl6pPr>
            <a:lvl7pPr indent="-317500" lvl="6" marL="3200400" rtl="0" algn="l">
              <a:lnSpc>
                <a:spcPct val="85000"/>
              </a:lnSpc>
              <a:spcBef>
                <a:spcPts val="500"/>
              </a:spcBef>
              <a:spcAft>
                <a:spcPts val="0"/>
              </a:spcAft>
              <a:buClr>
                <a:srgbClr val="262626"/>
              </a:buClr>
              <a:buSzPts val="1400"/>
              <a:buChar char=" "/>
              <a:defRPr/>
            </a:lvl7pPr>
            <a:lvl8pPr indent="-317500" lvl="7" marL="3657600" rtl="0" algn="l">
              <a:lnSpc>
                <a:spcPct val="85000"/>
              </a:lnSpc>
              <a:spcBef>
                <a:spcPts val="500"/>
              </a:spcBef>
              <a:spcAft>
                <a:spcPts val="0"/>
              </a:spcAft>
              <a:buClr>
                <a:srgbClr val="262626"/>
              </a:buClr>
              <a:buSzPts val="1400"/>
              <a:buChar char=" "/>
              <a:defRPr/>
            </a:lvl8pPr>
            <a:lvl9pPr indent="-317500" lvl="8" marL="4114800" rtl="0" algn="l">
              <a:lnSpc>
                <a:spcPct val="85000"/>
              </a:lnSpc>
              <a:spcBef>
                <a:spcPts val="500"/>
              </a:spcBef>
              <a:spcAft>
                <a:spcPts val="0"/>
              </a:spcAft>
              <a:buClr>
                <a:srgbClr val="262626"/>
              </a:buClr>
              <a:buSzPts val="1400"/>
              <a:buChar char=" "/>
              <a:defRPr/>
            </a:lvl9pPr>
          </a:lstStyle>
          <a:p/>
        </p:txBody>
      </p:sp>
      <p:sp>
        <p:nvSpPr>
          <p:cNvPr id="124" name="Google Shape;124;p24"/>
          <p:cNvSpPr txBox="1"/>
          <p:nvPr>
            <p:ph idx="10" type="dt"/>
          </p:nvPr>
        </p:nvSpPr>
        <p:spPr>
          <a:xfrm>
            <a:off x="514350" y="4809335"/>
            <a:ext cx="30861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25" name="Google Shape;125;p24"/>
          <p:cNvSpPr txBox="1"/>
          <p:nvPr>
            <p:ph idx="11" type="ftr"/>
          </p:nvPr>
        </p:nvSpPr>
        <p:spPr>
          <a:xfrm>
            <a:off x="514350" y="4916023"/>
            <a:ext cx="3771900" cy="171600"/>
          </a:xfrm>
          <a:prstGeom prst="rect">
            <a:avLst/>
          </a:prstGeom>
          <a:noFill/>
          <a:ln>
            <a:noFill/>
          </a:ln>
        </p:spPr>
        <p:txBody>
          <a:bodyPr anchorCtr="0" anchor="ctr" bIns="34275" lIns="68575" spcFirstLastPara="1" rIns="68575" wrap="square" tIns="34275"/>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26" name="Google Shape;126;p24"/>
          <p:cNvSpPr txBox="1"/>
          <p:nvPr>
            <p:ph idx="12" type="sldNum"/>
          </p:nvPr>
        </p:nvSpPr>
        <p:spPr>
          <a:xfrm>
            <a:off x="6572944" y="4407309"/>
            <a:ext cx="2194800" cy="1047900"/>
          </a:xfrm>
          <a:prstGeom prst="rect">
            <a:avLst/>
          </a:prstGeom>
          <a:noFill/>
          <a:ln>
            <a:noFill/>
          </a:ln>
        </p:spPr>
        <p:txBody>
          <a:bodyPr anchorCtr="0" anchor="b" bIns="34275" lIns="68575" spcFirstLastPara="1" rIns="68575" wrap="square" tIns="34275">
            <a:noAutofit/>
          </a:bodyPr>
          <a:lstStyle>
            <a:lvl1pPr indent="0" lvl="0"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492918" y="374650"/>
            <a:ext cx="8079600" cy="1243500"/>
          </a:xfrm>
          <a:prstGeom prst="rect">
            <a:avLst/>
          </a:prstGeom>
          <a:noFill/>
          <a:ln>
            <a:noFill/>
          </a:ln>
        </p:spPr>
        <p:txBody>
          <a:bodyPr anchorCtr="0" anchor="ctr" bIns="34275" lIns="68575" spcFirstLastPara="1" rIns="68575" wrap="square" tIns="34275"/>
          <a:lstStyle>
            <a:lvl1pPr lvl="0" marR="0" rtl="0" algn="l">
              <a:lnSpc>
                <a:spcPct val="85000"/>
              </a:lnSpc>
              <a:spcBef>
                <a:spcPts val="0"/>
              </a:spcBef>
              <a:spcAft>
                <a:spcPts val="0"/>
              </a:spcAft>
              <a:buClr>
                <a:schemeClr val="accent1"/>
              </a:buClr>
              <a:buSzPts val="4100"/>
              <a:buFont typeface="Calibri"/>
              <a:buNone/>
              <a:defRPr b="0" i="0" sz="4100" u="none" cap="none" strike="noStrike">
                <a:solidFill>
                  <a:schemeClr val="accent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52" name="Google Shape;52;p13"/>
          <p:cNvSpPr txBox="1"/>
          <p:nvPr>
            <p:ph idx="1" type="body"/>
          </p:nvPr>
        </p:nvSpPr>
        <p:spPr>
          <a:xfrm>
            <a:off x="507492" y="1508760"/>
            <a:ext cx="8065500" cy="2824800"/>
          </a:xfrm>
          <a:prstGeom prst="rect">
            <a:avLst/>
          </a:prstGeom>
          <a:noFill/>
          <a:ln>
            <a:noFill/>
          </a:ln>
        </p:spPr>
        <p:txBody>
          <a:bodyPr anchorCtr="0" anchor="t" bIns="34275" lIns="68575" spcFirstLastPara="1" rIns="68575" wrap="square" tIns="34275"/>
          <a:lstStyle>
            <a:lvl1pPr indent="-342900" lvl="0" marL="457200" marR="0" rtl="0" algn="l">
              <a:lnSpc>
                <a:spcPct val="85000"/>
              </a:lnSpc>
              <a:spcBef>
                <a:spcPts val="1000"/>
              </a:spcBef>
              <a:spcAft>
                <a:spcPts val="0"/>
              </a:spcAft>
              <a:buClr>
                <a:srgbClr val="262626"/>
              </a:buClr>
              <a:buSzPts val="1800"/>
              <a:buFont typeface="Arial"/>
              <a:buChar char=" "/>
              <a:defRPr b="0" i="0" sz="1800" u="none" cap="none" strike="noStrike">
                <a:solidFill>
                  <a:srgbClr val="262626"/>
                </a:solidFill>
                <a:latin typeface="Calibri"/>
                <a:ea typeface="Calibri"/>
                <a:cs typeface="Calibri"/>
                <a:sym typeface="Calibri"/>
              </a:defRPr>
            </a:lvl1pPr>
            <a:lvl2pPr indent="-342900" lvl="1" marL="914400" marR="0" rtl="0" algn="l">
              <a:lnSpc>
                <a:spcPct val="85000"/>
              </a:lnSpc>
              <a:spcBef>
                <a:spcPts val="500"/>
              </a:spcBef>
              <a:spcAft>
                <a:spcPts val="0"/>
              </a:spcAft>
              <a:buClr>
                <a:srgbClr val="262626"/>
              </a:buClr>
              <a:buSzPts val="1800"/>
              <a:buFont typeface="Arial"/>
              <a:buChar char=" "/>
              <a:defRPr b="0" i="0" sz="1800" u="none" cap="none" strike="noStrike">
                <a:solidFill>
                  <a:srgbClr val="262626"/>
                </a:solidFill>
                <a:latin typeface="Calibri"/>
                <a:ea typeface="Calibri"/>
                <a:cs typeface="Calibri"/>
                <a:sym typeface="Calibri"/>
              </a:defRPr>
            </a:lvl2pPr>
            <a:lvl3pPr indent="-323850" lvl="2" marL="1371600" marR="0" rtl="0" algn="l">
              <a:lnSpc>
                <a:spcPct val="85000"/>
              </a:lnSpc>
              <a:spcBef>
                <a:spcPts val="500"/>
              </a:spcBef>
              <a:spcAft>
                <a:spcPts val="0"/>
              </a:spcAft>
              <a:buClr>
                <a:srgbClr val="262626"/>
              </a:buClr>
              <a:buSzPts val="1500"/>
              <a:buFont typeface="Arial"/>
              <a:buChar char=" "/>
              <a:defRPr b="0" i="1" sz="1500" u="none" cap="none" strike="noStrike">
                <a:solidFill>
                  <a:srgbClr val="262626"/>
                </a:solidFill>
                <a:latin typeface="Calibri"/>
                <a:ea typeface="Calibri"/>
                <a:cs typeface="Calibri"/>
                <a:sym typeface="Calibri"/>
              </a:defRPr>
            </a:lvl3pPr>
            <a:lvl4pPr indent="-317500" lvl="3" marL="1828800" marR="0" rtl="0" algn="l">
              <a:lnSpc>
                <a:spcPct val="85000"/>
              </a:lnSpc>
              <a:spcBef>
                <a:spcPts val="500"/>
              </a:spcBef>
              <a:spcAft>
                <a:spcPts val="0"/>
              </a:spcAft>
              <a:buClr>
                <a:srgbClr val="262626"/>
              </a:buClr>
              <a:buSzPts val="1400"/>
              <a:buFont typeface="Arial"/>
              <a:buChar char=" "/>
              <a:defRPr b="0" i="0" sz="1400" u="none" cap="none" strike="noStrike">
                <a:solidFill>
                  <a:srgbClr val="262626"/>
                </a:solidFill>
                <a:latin typeface="Calibri"/>
                <a:ea typeface="Calibri"/>
                <a:cs typeface="Calibri"/>
                <a:sym typeface="Calibri"/>
              </a:defRPr>
            </a:lvl4pPr>
            <a:lvl5pPr indent="-317500" lvl="4" marL="2286000" marR="0" rtl="0" algn="l">
              <a:lnSpc>
                <a:spcPct val="85000"/>
              </a:lnSpc>
              <a:spcBef>
                <a:spcPts val="500"/>
              </a:spcBef>
              <a:spcAft>
                <a:spcPts val="0"/>
              </a:spcAft>
              <a:buClr>
                <a:srgbClr val="262626"/>
              </a:buClr>
              <a:buSzPts val="1400"/>
              <a:buFont typeface="Arial"/>
              <a:buChar char=" "/>
              <a:defRPr b="0" i="0" sz="1400" u="none" cap="none" strike="noStrike">
                <a:solidFill>
                  <a:srgbClr val="262626"/>
                </a:solidFill>
                <a:latin typeface="Calibri"/>
                <a:ea typeface="Calibri"/>
                <a:cs typeface="Calibri"/>
                <a:sym typeface="Calibri"/>
              </a:defRPr>
            </a:lvl5pPr>
            <a:lvl6pPr indent="-317500" lvl="5" marL="2743200" marR="0" rtl="0" algn="l">
              <a:lnSpc>
                <a:spcPct val="85000"/>
              </a:lnSpc>
              <a:spcBef>
                <a:spcPts val="500"/>
              </a:spcBef>
              <a:spcAft>
                <a:spcPts val="0"/>
              </a:spcAft>
              <a:buClr>
                <a:srgbClr val="262626"/>
              </a:buClr>
              <a:buSzPts val="1400"/>
              <a:buFont typeface="Arial"/>
              <a:buChar char=" "/>
              <a:defRPr b="0" i="0" sz="1400" u="none" cap="none" strike="noStrike">
                <a:solidFill>
                  <a:srgbClr val="262626"/>
                </a:solidFill>
                <a:latin typeface="Calibri"/>
                <a:ea typeface="Calibri"/>
                <a:cs typeface="Calibri"/>
                <a:sym typeface="Calibri"/>
              </a:defRPr>
            </a:lvl6pPr>
            <a:lvl7pPr indent="-317500" lvl="6" marL="3200400" marR="0" rtl="0" algn="l">
              <a:lnSpc>
                <a:spcPct val="85000"/>
              </a:lnSpc>
              <a:spcBef>
                <a:spcPts val="500"/>
              </a:spcBef>
              <a:spcAft>
                <a:spcPts val="0"/>
              </a:spcAft>
              <a:buClr>
                <a:srgbClr val="262626"/>
              </a:buClr>
              <a:buSzPts val="1400"/>
              <a:buFont typeface="Arial"/>
              <a:buChar char=" "/>
              <a:defRPr b="0" i="0" sz="1400" u="none" cap="none" strike="noStrike">
                <a:solidFill>
                  <a:srgbClr val="262626"/>
                </a:solidFill>
                <a:latin typeface="Calibri"/>
                <a:ea typeface="Calibri"/>
                <a:cs typeface="Calibri"/>
                <a:sym typeface="Calibri"/>
              </a:defRPr>
            </a:lvl7pPr>
            <a:lvl8pPr indent="-317500" lvl="7" marL="3657600" marR="0" rtl="0" algn="l">
              <a:lnSpc>
                <a:spcPct val="85000"/>
              </a:lnSpc>
              <a:spcBef>
                <a:spcPts val="500"/>
              </a:spcBef>
              <a:spcAft>
                <a:spcPts val="0"/>
              </a:spcAft>
              <a:buClr>
                <a:srgbClr val="262626"/>
              </a:buClr>
              <a:buSzPts val="1400"/>
              <a:buFont typeface="Arial"/>
              <a:buChar char=" "/>
              <a:defRPr b="0" i="0" sz="1400" u="none" cap="none" strike="noStrike">
                <a:solidFill>
                  <a:srgbClr val="262626"/>
                </a:solidFill>
                <a:latin typeface="Calibri"/>
                <a:ea typeface="Calibri"/>
                <a:cs typeface="Calibri"/>
                <a:sym typeface="Calibri"/>
              </a:defRPr>
            </a:lvl8pPr>
            <a:lvl9pPr indent="-317500" lvl="8" marL="4114800" marR="0" rtl="0" algn="l">
              <a:lnSpc>
                <a:spcPct val="85000"/>
              </a:lnSpc>
              <a:spcBef>
                <a:spcPts val="500"/>
              </a:spcBef>
              <a:spcAft>
                <a:spcPts val="0"/>
              </a:spcAft>
              <a:buClr>
                <a:srgbClr val="262626"/>
              </a:buClr>
              <a:buSzPts val="1400"/>
              <a:buFont typeface="Arial"/>
              <a:buChar char=" "/>
              <a:defRPr b="0" i="0" sz="1400" u="none" cap="none" strike="noStrike">
                <a:solidFill>
                  <a:srgbClr val="262626"/>
                </a:solidFill>
                <a:latin typeface="Calibri"/>
                <a:ea typeface="Calibri"/>
                <a:cs typeface="Calibri"/>
                <a:sym typeface="Calibri"/>
              </a:defRPr>
            </a:lvl9pPr>
          </a:lstStyle>
          <a:p/>
        </p:txBody>
      </p:sp>
      <p:sp>
        <p:nvSpPr>
          <p:cNvPr id="53" name="Google Shape;53;p13"/>
          <p:cNvSpPr txBox="1"/>
          <p:nvPr>
            <p:ph idx="10" type="dt"/>
          </p:nvPr>
        </p:nvSpPr>
        <p:spPr>
          <a:xfrm>
            <a:off x="514350" y="4809335"/>
            <a:ext cx="3086100" cy="171600"/>
          </a:xfrm>
          <a:prstGeom prst="rect">
            <a:avLst/>
          </a:prstGeom>
          <a:noFill/>
          <a:ln>
            <a:noFill/>
          </a:ln>
        </p:spPr>
        <p:txBody>
          <a:bodyPr anchorCtr="0" anchor="ctr" bIns="34275" lIns="68575" spcFirstLastPara="1" rIns="68575" wrap="square" tIns="34275"/>
          <a:lstStyle>
            <a:lvl1pPr lvl="0" marR="0" rtl="0" algn="l">
              <a:lnSpc>
                <a:spcPct val="100000"/>
              </a:lnSpc>
              <a:spcBef>
                <a:spcPts val="0"/>
              </a:spcBef>
              <a:spcAft>
                <a:spcPts val="0"/>
              </a:spcAft>
              <a:buClr>
                <a:srgbClr val="000000"/>
              </a:buClr>
              <a:buSzPts val="1100"/>
              <a:buFont typeface="Arial"/>
              <a:buNone/>
              <a:defRPr b="0" i="0" sz="7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514350" y="4916023"/>
            <a:ext cx="3771900" cy="171600"/>
          </a:xfrm>
          <a:prstGeom prst="rect">
            <a:avLst/>
          </a:prstGeom>
          <a:noFill/>
          <a:ln>
            <a:noFill/>
          </a:ln>
        </p:spPr>
        <p:txBody>
          <a:bodyPr anchorCtr="0" anchor="ctr" bIns="34275" lIns="68575" spcFirstLastPara="1" rIns="68575" wrap="square" tIns="34275"/>
          <a:lstStyle>
            <a:lvl1pPr lvl="0" marR="0" rtl="0" algn="l">
              <a:lnSpc>
                <a:spcPct val="100000"/>
              </a:lnSpc>
              <a:spcBef>
                <a:spcPts val="0"/>
              </a:spcBef>
              <a:spcAft>
                <a:spcPts val="0"/>
              </a:spcAft>
              <a:buClr>
                <a:srgbClr val="000000"/>
              </a:buClr>
              <a:buSzPts val="1100"/>
              <a:buFont typeface="Arial"/>
              <a:buNone/>
              <a:defRPr b="0" i="0" sz="7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572944" y="4407309"/>
            <a:ext cx="2194800" cy="1047900"/>
          </a:xfrm>
          <a:prstGeom prst="rect">
            <a:avLst/>
          </a:prstGeom>
          <a:noFill/>
          <a:ln>
            <a:noFill/>
          </a:ln>
        </p:spPr>
        <p:txBody>
          <a:bodyPr anchorCtr="0" anchor="b" bIns="34275" lIns="68575" spcFirstLastPara="1" rIns="68575" wrap="square" tIns="34275">
            <a:noAutofit/>
          </a:bodyPr>
          <a:lstStyle>
            <a:lvl1pPr indent="0" lvl="0"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7700"/>
              <a:buFont typeface="Arial"/>
              <a:buNone/>
              <a:defRPr b="0" i="0" sz="7700" u="none" cap="none" strike="noStrike">
                <a:solidFill>
                  <a:schemeClr val="accen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11.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5.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Google Shape;131;p25"/>
          <p:cNvSpPr txBox="1"/>
          <p:nvPr>
            <p:ph type="ctrTitle"/>
          </p:nvPr>
        </p:nvSpPr>
        <p:spPr>
          <a:xfrm>
            <a:off x="458775" y="283728"/>
            <a:ext cx="8226600" cy="2106900"/>
          </a:xfrm>
          <a:prstGeom prst="rect">
            <a:avLst/>
          </a:prstGeom>
          <a:noFill/>
          <a:ln>
            <a:noFill/>
          </a:ln>
        </p:spPr>
        <p:txBody>
          <a:bodyPr anchorCtr="0" anchor="b" bIns="34275" lIns="68575" spcFirstLastPara="1" rIns="68575" wrap="square" tIns="34275">
            <a:noAutofit/>
          </a:bodyPr>
          <a:lstStyle/>
          <a:p>
            <a:pPr indent="0" lvl="0" marL="0" rtl="0" algn="ctr">
              <a:spcBef>
                <a:spcPts val="0"/>
              </a:spcBef>
              <a:spcAft>
                <a:spcPts val="0"/>
              </a:spcAft>
              <a:buClr>
                <a:schemeClr val="lt1"/>
              </a:buClr>
              <a:buSzPts val="2900"/>
              <a:buFont typeface="Calibri"/>
              <a:buNone/>
            </a:pPr>
            <a:r>
              <a:rPr lang="en" sz="2900">
                <a:solidFill>
                  <a:schemeClr val="lt1"/>
                </a:solidFill>
              </a:rPr>
              <a:t>Lactase Nonpersistence Is Directed By DNA-Variation-Dependent Epigenetic Aging</a:t>
            </a:r>
            <a:endParaRPr sz="2900"/>
          </a:p>
        </p:txBody>
      </p:sp>
      <p:sp>
        <p:nvSpPr>
          <p:cNvPr id="132" name="Google Shape;132;p25"/>
          <p:cNvSpPr txBox="1"/>
          <p:nvPr>
            <p:ph idx="1" type="subTitle"/>
          </p:nvPr>
        </p:nvSpPr>
        <p:spPr>
          <a:xfrm>
            <a:off x="482750" y="2390625"/>
            <a:ext cx="8178600" cy="2404500"/>
          </a:xfrm>
          <a:prstGeom prst="rect">
            <a:avLst/>
          </a:prstGeom>
          <a:noFill/>
          <a:ln>
            <a:noFill/>
          </a:ln>
        </p:spPr>
        <p:txBody>
          <a:bodyPr anchorCtr="0" anchor="t" bIns="34275" lIns="68575" spcFirstLastPara="1" rIns="68575" wrap="square" tIns="34275">
            <a:noAutofit/>
          </a:bodyPr>
          <a:lstStyle/>
          <a:p>
            <a:pPr indent="0" lvl="0" marL="0" rtl="0" algn="ctr">
              <a:lnSpc>
                <a:spcPct val="65000"/>
              </a:lnSpc>
              <a:spcBef>
                <a:spcPts val="0"/>
              </a:spcBef>
              <a:spcAft>
                <a:spcPts val="0"/>
              </a:spcAft>
              <a:buClr>
                <a:schemeClr val="lt1"/>
              </a:buClr>
              <a:buSzPts val="1600"/>
              <a:buNone/>
            </a:pPr>
            <a:r>
              <a:t/>
            </a:r>
            <a:endParaRPr sz="1600"/>
          </a:p>
          <a:p>
            <a:pPr indent="0" lvl="0" marL="0" rtl="0" algn="ctr">
              <a:lnSpc>
                <a:spcPct val="65000"/>
              </a:lnSpc>
              <a:spcBef>
                <a:spcPts val="0"/>
              </a:spcBef>
              <a:spcAft>
                <a:spcPts val="0"/>
              </a:spcAft>
              <a:buClr>
                <a:schemeClr val="lt1"/>
              </a:buClr>
              <a:buSzPts val="1600"/>
              <a:buNone/>
            </a:pPr>
            <a:r>
              <a:rPr lang="en" sz="1600"/>
              <a:t>By: Alyssa Weisblatt &amp; Susanne Carpenter</a:t>
            </a:r>
            <a:endParaRPr sz="1600"/>
          </a:p>
          <a:p>
            <a:pPr indent="0" lvl="0" marL="0" rtl="0" algn="ctr">
              <a:lnSpc>
                <a:spcPct val="65000"/>
              </a:lnSpc>
              <a:spcBef>
                <a:spcPts val="1000"/>
              </a:spcBef>
              <a:spcAft>
                <a:spcPts val="0"/>
              </a:spcAft>
              <a:buClr>
                <a:schemeClr val="lt1"/>
              </a:buClr>
              <a:buSzPts val="1600"/>
              <a:buNone/>
            </a:pPr>
            <a:r>
              <a:rPr lang="en" sz="1600"/>
              <a:t>Department of Biology</a:t>
            </a:r>
            <a:endParaRPr/>
          </a:p>
          <a:p>
            <a:pPr indent="0" lvl="0" marL="0" rtl="0" algn="ctr">
              <a:lnSpc>
                <a:spcPct val="65000"/>
              </a:lnSpc>
              <a:spcBef>
                <a:spcPts val="1000"/>
              </a:spcBef>
              <a:spcAft>
                <a:spcPts val="0"/>
              </a:spcAft>
              <a:buClr>
                <a:schemeClr val="lt1"/>
              </a:buClr>
              <a:buSzPts val="1600"/>
              <a:buNone/>
            </a:pPr>
            <a:r>
              <a:rPr lang="en" sz="1600"/>
              <a:t>Loyola Marymount University</a:t>
            </a:r>
            <a:endParaRPr/>
          </a:p>
          <a:p>
            <a:pPr indent="0" lvl="0" marL="0" rtl="0" algn="ctr">
              <a:lnSpc>
                <a:spcPct val="65000"/>
              </a:lnSpc>
              <a:spcBef>
                <a:spcPts val="1000"/>
              </a:spcBef>
              <a:spcAft>
                <a:spcPts val="0"/>
              </a:spcAft>
              <a:buClr>
                <a:schemeClr val="lt1"/>
              </a:buClr>
              <a:buSzPts val="1600"/>
              <a:buNone/>
            </a:pPr>
            <a:r>
              <a:rPr lang="en" sz="1600"/>
              <a:t>June 17, 2019</a:t>
            </a:r>
            <a:endParaRPr sz="1600"/>
          </a:p>
          <a:p>
            <a:pPr indent="0" lvl="0" marL="0" rtl="0" algn="ctr">
              <a:lnSpc>
                <a:spcPct val="65000"/>
              </a:lnSpc>
              <a:spcBef>
                <a:spcPts val="1000"/>
              </a:spcBef>
              <a:spcAft>
                <a:spcPts val="0"/>
              </a:spcAft>
              <a:buClr>
                <a:schemeClr val="lt1"/>
              </a:buClr>
              <a:buSzPts val="1600"/>
              <a:buNone/>
            </a:pPr>
            <a:r>
              <a:t/>
            </a:r>
            <a:endParaRPr sz="1600"/>
          </a:p>
          <a:p>
            <a:pPr indent="0" lvl="0" marL="0" rtl="0" algn="ctr">
              <a:lnSpc>
                <a:spcPct val="65000"/>
              </a:lnSpc>
              <a:spcBef>
                <a:spcPts val="1000"/>
              </a:spcBef>
              <a:spcAft>
                <a:spcPts val="0"/>
              </a:spcAft>
              <a:buClr>
                <a:schemeClr val="lt1"/>
              </a:buClr>
              <a:buSzPts val="1400"/>
              <a:buNone/>
            </a:pPr>
            <a:r>
              <a:t/>
            </a:r>
            <a:endParaRPr sz="1400"/>
          </a:p>
          <a:p>
            <a:pPr indent="0" lvl="0" marL="0" rtl="0" algn="ctr">
              <a:lnSpc>
                <a:spcPct val="65000"/>
              </a:lnSpc>
              <a:spcBef>
                <a:spcPts val="1000"/>
              </a:spcBef>
              <a:spcAft>
                <a:spcPts val="0"/>
              </a:spcAft>
              <a:buClr>
                <a:schemeClr val="lt1"/>
              </a:buClr>
              <a:buSzPts val="1400"/>
              <a:buNone/>
            </a:pPr>
            <a:r>
              <a:rPr lang="en" sz="1400"/>
              <a:t>Labrie, Viviane, et al.(2016). Lactase Nonpersistence Is Directed By DNA-Variant-Dependent Epigenetic Aging. Nature Structural &amp; Molecular Biology, 23(6), 566-573. doi:10.1038/nsmb.3227</a:t>
            </a:r>
            <a:endParaRPr sz="14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Google Shape;188;p34"/>
          <p:cNvSpPr txBox="1"/>
          <p:nvPr>
            <p:ph type="title"/>
          </p:nvPr>
        </p:nvSpPr>
        <p:spPr>
          <a:xfrm>
            <a:off x="492925" y="374650"/>
            <a:ext cx="8079600" cy="9393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sz="3400"/>
              <a:t>DNA modification densities were clustered into 7 regions at </a:t>
            </a:r>
            <a:r>
              <a:rPr i="1" lang="en" sz="3400"/>
              <a:t>LCT</a:t>
            </a:r>
            <a:r>
              <a:rPr lang="en" sz="3400"/>
              <a:t> and </a:t>
            </a:r>
            <a:r>
              <a:rPr i="1" lang="en" sz="3400"/>
              <a:t>MCM6</a:t>
            </a:r>
            <a:r>
              <a:rPr lang="en" sz="3400"/>
              <a:t> </a:t>
            </a:r>
            <a:endParaRPr sz="3400"/>
          </a:p>
        </p:txBody>
      </p:sp>
      <p:sp>
        <p:nvSpPr>
          <p:cNvPr id="189" name="Google Shape;189;p34"/>
          <p:cNvSpPr txBox="1"/>
          <p:nvPr>
            <p:ph idx="1" type="body"/>
          </p:nvPr>
        </p:nvSpPr>
        <p:spPr>
          <a:xfrm>
            <a:off x="492925" y="1313950"/>
            <a:ext cx="5701200" cy="3906600"/>
          </a:xfrm>
          <a:prstGeom prst="rect">
            <a:avLst/>
          </a:prstGeom>
        </p:spPr>
        <p:txBody>
          <a:bodyPr anchorCtr="0" anchor="t" bIns="34275" lIns="68575" spcFirstLastPara="1" rIns="68575" wrap="square" tIns="34275">
            <a:noAutofit/>
          </a:bodyPr>
          <a:lstStyle/>
          <a:p>
            <a:pPr indent="-317500" lvl="0" marL="457200" rtl="0" algn="l">
              <a:lnSpc>
                <a:spcPct val="115000"/>
              </a:lnSpc>
              <a:spcBef>
                <a:spcPts val="0"/>
              </a:spcBef>
              <a:spcAft>
                <a:spcPts val="0"/>
              </a:spcAft>
              <a:buClr>
                <a:schemeClr val="dk1"/>
              </a:buClr>
              <a:buSzPts val="1400"/>
              <a:buChar char="●"/>
            </a:pPr>
            <a:r>
              <a:rPr lang="en">
                <a:solidFill>
                  <a:schemeClr val="dk1"/>
                </a:solidFill>
              </a:rPr>
              <a:t>Bottom: Cell-type specificity of </a:t>
            </a:r>
            <a:r>
              <a:rPr i="1" lang="en">
                <a:solidFill>
                  <a:schemeClr val="dk1"/>
                </a:solidFill>
              </a:rPr>
              <a:t>LCT</a:t>
            </a:r>
            <a:r>
              <a:rPr lang="en">
                <a:solidFill>
                  <a:schemeClr val="dk1"/>
                </a:solidFill>
              </a:rPr>
              <a:t> modification determined by comparison the DNA-modification profiles of enterocyte-deficient jejuna from the same individuals</a:t>
            </a:r>
            <a:endParaRPr>
              <a:solidFill>
                <a:schemeClr val="dk1"/>
              </a:solidFill>
            </a:endParaRPr>
          </a:p>
          <a:p>
            <a:pPr indent="-317500" lvl="1" marL="914400" rtl="0" algn="l">
              <a:lnSpc>
                <a:spcPct val="115000"/>
              </a:lnSpc>
              <a:spcBef>
                <a:spcPts val="0"/>
              </a:spcBef>
              <a:spcAft>
                <a:spcPts val="0"/>
              </a:spcAft>
              <a:buClr>
                <a:schemeClr val="dk1"/>
              </a:buClr>
              <a:buSzPts val="1400"/>
              <a:buChar char="○"/>
            </a:pPr>
            <a:r>
              <a:rPr lang="en">
                <a:solidFill>
                  <a:schemeClr val="dk1"/>
                </a:solidFill>
              </a:rPr>
              <a:t>7 regions within </a:t>
            </a:r>
            <a:r>
              <a:rPr i="1" lang="en">
                <a:solidFill>
                  <a:schemeClr val="dk1"/>
                </a:solidFill>
              </a:rPr>
              <a:t>LCT</a:t>
            </a:r>
            <a:r>
              <a:rPr lang="en">
                <a:solidFill>
                  <a:schemeClr val="dk1"/>
                </a:solidFill>
              </a:rPr>
              <a:t> and </a:t>
            </a:r>
            <a:r>
              <a:rPr i="1" lang="en">
                <a:solidFill>
                  <a:schemeClr val="dk1"/>
                </a:solidFill>
              </a:rPr>
              <a:t>MCM6</a:t>
            </a:r>
            <a:r>
              <a:rPr lang="en">
                <a:solidFill>
                  <a:schemeClr val="dk1"/>
                </a:solidFill>
              </a:rPr>
              <a:t> associated with cell-type specificity of </a:t>
            </a:r>
            <a:r>
              <a:rPr i="1" lang="en">
                <a:solidFill>
                  <a:schemeClr val="dk1"/>
                </a:solidFill>
              </a:rPr>
              <a:t>LCT</a:t>
            </a:r>
            <a:r>
              <a:rPr lang="en">
                <a:solidFill>
                  <a:schemeClr val="dk1"/>
                </a:solidFill>
              </a:rPr>
              <a:t> are shown</a:t>
            </a:r>
            <a:endParaRPr>
              <a:solidFill>
                <a:schemeClr val="dk1"/>
              </a:solidFill>
            </a:endParaRPr>
          </a:p>
          <a:p>
            <a:pPr indent="-317500" lvl="1" marL="914400" rtl="0" algn="l">
              <a:lnSpc>
                <a:spcPct val="115000"/>
              </a:lnSpc>
              <a:spcBef>
                <a:spcPts val="0"/>
              </a:spcBef>
              <a:spcAft>
                <a:spcPts val="0"/>
              </a:spcAft>
              <a:buClr>
                <a:schemeClr val="dk1"/>
              </a:buClr>
              <a:buSzPts val="1400"/>
              <a:buFont typeface="Calibri"/>
              <a:buChar char="○"/>
            </a:pPr>
            <a:r>
              <a:rPr lang="en">
                <a:solidFill>
                  <a:schemeClr val="dk1"/>
                </a:solidFill>
              </a:rPr>
              <a:t>Observed significant differences in DNA modification at 35 CpG sites (P &lt; 0.01 after  Bonferroni); clustered into 7 distinct regions: </a:t>
            </a:r>
            <a:endParaRPr>
              <a:solidFill>
                <a:schemeClr val="dk1"/>
              </a:solidFill>
            </a:endParaRPr>
          </a:p>
          <a:p>
            <a:pPr indent="-317500" lvl="2" marL="1371600" rtl="0" algn="l">
              <a:lnSpc>
                <a:spcPct val="115000"/>
              </a:lnSpc>
              <a:spcBef>
                <a:spcPts val="0"/>
              </a:spcBef>
              <a:spcAft>
                <a:spcPts val="0"/>
              </a:spcAft>
              <a:buClr>
                <a:schemeClr val="dk1"/>
              </a:buClr>
              <a:buSzPts val="1400"/>
              <a:buFont typeface="Calibri"/>
              <a:buChar char="■"/>
            </a:pPr>
            <a:r>
              <a:rPr i="1" lang="en" sz="1800">
                <a:solidFill>
                  <a:schemeClr val="dk1"/>
                </a:solidFill>
              </a:rPr>
              <a:t>LCT</a:t>
            </a:r>
            <a:r>
              <a:rPr lang="en" sz="1800">
                <a:solidFill>
                  <a:schemeClr val="dk1"/>
                </a:solidFill>
              </a:rPr>
              <a:t> </a:t>
            </a:r>
            <a:r>
              <a:rPr i="0" lang="en" sz="1800">
                <a:solidFill>
                  <a:schemeClr val="dk1"/>
                </a:solidFill>
              </a:rPr>
              <a:t>intron 5, intron 3, intron 2, and exon 1</a:t>
            </a:r>
            <a:endParaRPr sz="1800">
              <a:solidFill>
                <a:schemeClr val="dk1"/>
              </a:solidFill>
            </a:endParaRPr>
          </a:p>
          <a:p>
            <a:pPr indent="-317500" lvl="2" marL="1371600" rtl="0" algn="l">
              <a:lnSpc>
                <a:spcPct val="115000"/>
              </a:lnSpc>
              <a:spcBef>
                <a:spcPts val="0"/>
              </a:spcBef>
              <a:spcAft>
                <a:spcPts val="0"/>
              </a:spcAft>
              <a:buClr>
                <a:schemeClr val="dk1"/>
              </a:buClr>
              <a:buSzPts val="1400"/>
              <a:buFont typeface="Calibri"/>
              <a:buChar char="■"/>
            </a:pPr>
            <a:r>
              <a:rPr i="1" lang="en" sz="1800">
                <a:solidFill>
                  <a:schemeClr val="dk1"/>
                </a:solidFill>
              </a:rPr>
              <a:t>MCM6</a:t>
            </a:r>
            <a:r>
              <a:rPr lang="en" sz="1800">
                <a:solidFill>
                  <a:schemeClr val="dk1"/>
                </a:solidFill>
              </a:rPr>
              <a:t> </a:t>
            </a:r>
            <a:r>
              <a:rPr i="0" lang="en" sz="1800">
                <a:solidFill>
                  <a:schemeClr val="dk1"/>
                </a:solidFill>
              </a:rPr>
              <a:t>exon 17, exon 16, and intron 13</a:t>
            </a:r>
            <a:r>
              <a:rPr lang="en" sz="1800">
                <a:solidFill>
                  <a:schemeClr val="dk1"/>
                </a:solidFill>
              </a:rPr>
              <a:t> </a:t>
            </a:r>
            <a:endParaRPr sz="1800">
              <a:solidFill>
                <a:schemeClr val="dk1"/>
              </a:solidFill>
            </a:endParaRPr>
          </a:p>
        </p:txBody>
      </p:sp>
      <p:pic>
        <p:nvPicPr>
          <p:cNvPr id="190" name="Google Shape;190;p34"/>
          <p:cNvPicPr preferRelativeResize="0"/>
          <p:nvPr/>
        </p:nvPicPr>
        <p:blipFill>
          <a:blip r:embed="rId3">
            <a:alphaModFix/>
          </a:blip>
          <a:stretch>
            <a:fillRect/>
          </a:stretch>
        </p:blipFill>
        <p:spPr>
          <a:xfrm>
            <a:off x="6208804" y="1618150"/>
            <a:ext cx="2850901" cy="215120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Google Shape;195;p35"/>
          <p:cNvSpPr txBox="1"/>
          <p:nvPr>
            <p:ph type="title"/>
          </p:nvPr>
        </p:nvSpPr>
        <p:spPr>
          <a:xfrm>
            <a:off x="492925" y="374650"/>
            <a:ext cx="8079600" cy="6861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sz="3400"/>
              <a:t>Chromatin signatures support the role of epigenetic mechanisms in</a:t>
            </a:r>
            <a:r>
              <a:rPr lang="en" sz="3800"/>
              <a:t> </a:t>
            </a:r>
            <a:r>
              <a:rPr lang="en" sz="3400"/>
              <a:t>regulation of </a:t>
            </a:r>
            <a:r>
              <a:rPr i="1" lang="en" sz="3400"/>
              <a:t>LCT</a:t>
            </a:r>
            <a:endParaRPr sz="3400"/>
          </a:p>
        </p:txBody>
      </p:sp>
      <p:sp>
        <p:nvSpPr>
          <p:cNvPr id="196" name="Google Shape;196;p35"/>
          <p:cNvSpPr txBox="1"/>
          <p:nvPr>
            <p:ph idx="1" type="body"/>
          </p:nvPr>
        </p:nvSpPr>
        <p:spPr>
          <a:xfrm>
            <a:off x="492925" y="1060750"/>
            <a:ext cx="8079600" cy="2824800"/>
          </a:xfrm>
          <a:prstGeom prst="rect">
            <a:avLst/>
          </a:prstGeom>
        </p:spPr>
        <p:txBody>
          <a:bodyPr anchorCtr="0" anchor="t" bIns="34275" lIns="68575" spcFirstLastPara="1" rIns="68575" wrap="square" tIns="34275">
            <a:noAutofit/>
          </a:bodyPr>
          <a:lstStyle/>
          <a:p>
            <a:pPr indent="0" lvl="0" marL="0" rtl="0" algn="l">
              <a:lnSpc>
                <a:spcPct val="115000"/>
              </a:lnSpc>
              <a:spcBef>
                <a:spcPts val="1000"/>
              </a:spcBef>
              <a:spcAft>
                <a:spcPts val="0"/>
              </a:spcAft>
              <a:buNone/>
            </a:pPr>
            <a:r>
              <a:rPr lang="en"/>
              <a:t>L</a:t>
            </a:r>
            <a:r>
              <a:rPr lang="en"/>
              <a:t>ooked at </a:t>
            </a:r>
            <a:r>
              <a:rPr lang="en">
                <a:solidFill>
                  <a:schemeClr val="dk1"/>
                </a:solidFill>
              </a:rPr>
              <a:t>overlap between regions in </a:t>
            </a:r>
            <a:r>
              <a:rPr i="1" lang="en">
                <a:solidFill>
                  <a:schemeClr val="dk1"/>
                </a:solidFill>
              </a:rPr>
              <a:t>LCT–MCM6</a:t>
            </a:r>
            <a:r>
              <a:rPr lang="en">
                <a:solidFill>
                  <a:schemeClr val="dk1"/>
                </a:solidFill>
              </a:rPr>
              <a:t> modification (gray vertical bars), DNase I–hypersensitivity sites, and chromatin modifications.</a:t>
            </a:r>
            <a:endParaRPr>
              <a:solidFill>
                <a:schemeClr val="dk1"/>
              </a:solidFill>
            </a:endParaRPr>
          </a:p>
          <a:p>
            <a:pPr indent="-317500" lvl="0" marL="457200" rtl="0" algn="l">
              <a:lnSpc>
                <a:spcPct val="115000"/>
              </a:lnSpc>
              <a:spcBef>
                <a:spcPts val="0"/>
              </a:spcBef>
              <a:spcAft>
                <a:spcPts val="0"/>
              </a:spcAft>
              <a:buClr>
                <a:schemeClr val="dk1"/>
              </a:buClr>
              <a:buSzPts val="1400"/>
              <a:buFont typeface="Calibri"/>
              <a:buChar char="●"/>
            </a:pPr>
            <a:r>
              <a:rPr lang="en">
                <a:solidFill>
                  <a:schemeClr val="dk1"/>
                </a:solidFill>
              </a:rPr>
              <a:t>Regions in </a:t>
            </a:r>
            <a:r>
              <a:rPr i="1" lang="en">
                <a:solidFill>
                  <a:schemeClr val="dk1"/>
                </a:solidFill>
              </a:rPr>
              <a:t>LCT</a:t>
            </a:r>
            <a:r>
              <a:rPr lang="en">
                <a:solidFill>
                  <a:schemeClr val="dk1"/>
                </a:solidFill>
              </a:rPr>
              <a:t> exon 1 and introns 2 and 3, </a:t>
            </a:r>
            <a:r>
              <a:rPr i="1" lang="en">
                <a:solidFill>
                  <a:schemeClr val="dk1"/>
                </a:solidFill>
              </a:rPr>
              <a:t>MCM6</a:t>
            </a:r>
            <a:r>
              <a:rPr lang="en">
                <a:solidFill>
                  <a:schemeClr val="dk1"/>
                </a:solidFill>
              </a:rPr>
              <a:t> intron 13, exon 16, and the 3’UTR overlapped with DNase-I-hypersensitivity sites</a:t>
            </a:r>
            <a:endParaRPr>
              <a:solidFill>
                <a:schemeClr val="dk1"/>
              </a:solidFill>
            </a:endParaRPr>
          </a:p>
          <a:p>
            <a:pPr indent="-317500" lvl="0" marL="457200" rtl="0" algn="l">
              <a:lnSpc>
                <a:spcPct val="115000"/>
              </a:lnSpc>
              <a:spcBef>
                <a:spcPts val="0"/>
              </a:spcBef>
              <a:spcAft>
                <a:spcPts val="0"/>
              </a:spcAft>
              <a:buClr>
                <a:schemeClr val="dk1"/>
              </a:buClr>
              <a:buSzPts val="1400"/>
              <a:buFont typeface="Calibri"/>
              <a:buChar char="●"/>
            </a:pPr>
            <a:r>
              <a:rPr lang="en">
                <a:solidFill>
                  <a:schemeClr val="dk1"/>
                </a:solidFill>
              </a:rPr>
              <a:t>Detected histone modifications characteristic of active enhancers: </a:t>
            </a:r>
            <a:r>
              <a:rPr lang="en">
                <a:solidFill>
                  <a:schemeClr val="dk1"/>
                </a:solidFill>
              </a:rPr>
              <a:t>H3K4me1 and H3K27ac at </a:t>
            </a:r>
            <a:r>
              <a:rPr i="1" lang="en">
                <a:solidFill>
                  <a:schemeClr val="dk1"/>
                </a:solidFill>
              </a:rPr>
              <a:t>LCT</a:t>
            </a:r>
            <a:r>
              <a:rPr lang="en">
                <a:solidFill>
                  <a:schemeClr val="dk1"/>
                </a:solidFill>
              </a:rPr>
              <a:t> introns 2 and 3 and </a:t>
            </a:r>
            <a:r>
              <a:rPr i="1" lang="en">
                <a:solidFill>
                  <a:schemeClr val="dk1"/>
                </a:solidFill>
              </a:rPr>
              <a:t>MCM6</a:t>
            </a:r>
            <a:r>
              <a:rPr lang="en">
                <a:solidFill>
                  <a:schemeClr val="dk1"/>
                </a:solidFill>
              </a:rPr>
              <a:t> intron 13, exon 16, and the 3’ UTR</a:t>
            </a:r>
            <a:endParaRPr>
              <a:solidFill>
                <a:schemeClr val="dk1"/>
              </a:solidFill>
            </a:endParaRPr>
          </a:p>
          <a:p>
            <a:pPr indent="-317500" lvl="0" marL="457200" marR="0" rtl="0" algn="l">
              <a:lnSpc>
                <a:spcPct val="115000"/>
              </a:lnSpc>
              <a:spcBef>
                <a:spcPts val="0"/>
              </a:spcBef>
              <a:spcAft>
                <a:spcPts val="0"/>
              </a:spcAft>
              <a:buClr>
                <a:schemeClr val="dk1"/>
              </a:buClr>
              <a:buSzPts val="1400"/>
              <a:buChar char="●"/>
            </a:pPr>
            <a:r>
              <a:rPr i="1" lang="en">
                <a:solidFill>
                  <a:schemeClr val="dk1"/>
                </a:solidFill>
              </a:rPr>
              <a:t>LCT</a:t>
            </a:r>
            <a:r>
              <a:rPr lang="en">
                <a:solidFill>
                  <a:schemeClr val="dk1"/>
                </a:solidFill>
              </a:rPr>
              <a:t> exon 1 had abundance of H3K4me3 and H3K27ac, indicative of an active promoter</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spcBef>
                <a:spcPts val="1000"/>
              </a:spcBef>
              <a:spcAft>
                <a:spcPts val="0"/>
              </a:spcAft>
              <a:buNone/>
            </a:pPr>
            <a:r>
              <a:t/>
            </a:r>
            <a:endParaRPr>
              <a:solidFill>
                <a:schemeClr val="dk1"/>
              </a:solidFill>
            </a:endParaRPr>
          </a:p>
        </p:txBody>
      </p:sp>
      <p:grpSp>
        <p:nvGrpSpPr>
          <p:cNvPr id="197" name="Google Shape;197;p35"/>
          <p:cNvGrpSpPr/>
          <p:nvPr/>
        </p:nvGrpSpPr>
        <p:grpSpPr>
          <a:xfrm>
            <a:off x="2737050" y="3492718"/>
            <a:ext cx="3974485" cy="1574592"/>
            <a:chOff x="2319912" y="2890302"/>
            <a:chExt cx="4504176" cy="1998974"/>
          </a:xfrm>
        </p:grpSpPr>
        <p:pic>
          <p:nvPicPr>
            <p:cNvPr id="198" name="Google Shape;198;p35"/>
            <p:cNvPicPr preferRelativeResize="0"/>
            <p:nvPr/>
          </p:nvPicPr>
          <p:blipFill>
            <a:blip r:embed="rId3">
              <a:alphaModFix/>
            </a:blip>
            <a:stretch>
              <a:fillRect/>
            </a:stretch>
          </p:blipFill>
          <p:spPr>
            <a:xfrm>
              <a:off x="2319912" y="3293626"/>
              <a:ext cx="4504176" cy="1595650"/>
            </a:xfrm>
            <a:prstGeom prst="rect">
              <a:avLst/>
            </a:prstGeom>
            <a:noFill/>
            <a:ln>
              <a:noFill/>
            </a:ln>
          </p:spPr>
        </p:pic>
        <p:pic>
          <p:nvPicPr>
            <p:cNvPr id="199" name="Google Shape;199;p35"/>
            <p:cNvPicPr preferRelativeResize="0"/>
            <p:nvPr/>
          </p:nvPicPr>
          <p:blipFill>
            <a:blip r:embed="rId4">
              <a:alphaModFix/>
            </a:blip>
            <a:stretch>
              <a:fillRect/>
            </a:stretch>
          </p:blipFill>
          <p:spPr>
            <a:xfrm>
              <a:off x="4303850" y="2890302"/>
              <a:ext cx="1466609" cy="403325"/>
            </a:xfrm>
            <a:prstGeom prst="rect">
              <a:avLst/>
            </a:prstGeom>
            <a:noFill/>
            <a:ln>
              <a:noFill/>
            </a:ln>
          </p:spPr>
        </p:pic>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36"/>
          <p:cNvSpPr txBox="1"/>
          <p:nvPr>
            <p:ph type="title"/>
          </p:nvPr>
        </p:nvSpPr>
        <p:spPr>
          <a:xfrm>
            <a:off x="492925" y="374650"/>
            <a:ext cx="8079600" cy="9744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i="1" lang="en" sz="3400"/>
              <a:t>MCM6</a:t>
            </a:r>
            <a:r>
              <a:rPr lang="en" sz="3400"/>
              <a:t> contains more DNA modifications in 7 regulatory sites</a:t>
            </a:r>
            <a:endParaRPr sz="3400"/>
          </a:p>
        </p:txBody>
      </p:sp>
      <p:sp>
        <p:nvSpPr>
          <p:cNvPr id="205" name="Google Shape;205;p36"/>
          <p:cNvSpPr txBox="1"/>
          <p:nvPr>
            <p:ph idx="1" type="body"/>
          </p:nvPr>
        </p:nvSpPr>
        <p:spPr>
          <a:xfrm>
            <a:off x="416725" y="1358813"/>
            <a:ext cx="5433300" cy="3498300"/>
          </a:xfrm>
          <a:prstGeom prst="rect">
            <a:avLst/>
          </a:prstGeom>
        </p:spPr>
        <p:txBody>
          <a:bodyPr anchorCtr="0" anchor="t" bIns="34275" lIns="68575" spcFirstLastPara="1" rIns="68575" wrap="square" tIns="34275">
            <a:noAutofit/>
          </a:bodyPr>
          <a:lstStyle/>
          <a:p>
            <a:pPr indent="0" lvl="0" marL="0" rtl="0" algn="l">
              <a:lnSpc>
                <a:spcPct val="115000"/>
              </a:lnSpc>
              <a:spcBef>
                <a:spcPts val="1000"/>
              </a:spcBef>
              <a:spcAft>
                <a:spcPts val="0"/>
              </a:spcAft>
              <a:buNone/>
            </a:pPr>
            <a:r>
              <a:rPr lang="en"/>
              <a:t>Heat maps show </a:t>
            </a:r>
            <a:r>
              <a:rPr lang="en">
                <a:solidFill>
                  <a:schemeClr val="dk1"/>
                </a:solidFill>
              </a:rPr>
              <a:t>variation of DNA modifications in enterocytes at 7 regulatory sites associated with </a:t>
            </a:r>
            <a:r>
              <a:rPr i="1" lang="en">
                <a:solidFill>
                  <a:schemeClr val="dk1"/>
                </a:solidFill>
              </a:rPr>
              <a:t>LCT</a:t>
            </a:r>
            <a:r>
              <a:rPr lang="en">
                <a:solidFill>
                  <a:schemeClr val="dk1"/>
                </a:solidFill>
              </a:rPr>
              <a:t> regulation.</a:t>
            </a:r>
            <a:endParaRPr>
              <a:solidFill>
                <a:schemeClr val="dk1"/>
              </a:solidFill>
            </a:endParaRPr>
          </a:p>
          <a:p>
            <a:pPr indent="-317500" lvl="0" marL="457200" rtl="0" algn="l">
              <a:lnSpc>
                <a:spcPct val="115000"/>
              </a:lnSpc>
              <a:spcBef>
                <a:spcPts val="0"/>
              </a:spcBef>
              <a:spcAft>
                <a:spcPts val="0"/>
              </a:spcAft>
              <a:buClr>
                <a:schemeClr val="dk1"/>
              </a:buClr>
              <a:buSzPts val="1400"/>
              <a:buFont typeface="Calibri"/>
              <a:buChar char="●"/>
            </a:pPr>
            <a:r>
              <a:rPr lang="en">
                <a:solidFill>
                  <a:schemeClr val="dk1"/>
                </a:solidFill>
              </a:rPr>
              <a:t>Color scale indicates DNA-modification density; from absence (dark blue) to fully modified (dark red).  Each bar on y axis represent separate sample.</a:t>
            </a:r>
            <a:endParaRPr>
              <a:solidFill>
                <a:schemeClr val="dk1"/>
              </a:solidFill>
            </a:endParaRPr>
          </a:p>
          <a:p>
            <a:pPr indent="-317500" lvl="0" marL="457200" rtl="0" algn="l">
              <a:lnSpc>
                <a:spcPct val="115000"/>
              </a:lnSpc>
              <a:spcBef>
                <a:spcPts val="0"/>
              </a:spcBef>
              <a:spcAft>
                <a:spcPts val="0"/>
              </a:spcAft>
              <a:buClr>
                <a:schemeClr val="dk1"/>
              </a:buClr>
              <a:buSzPts val="1400"/>
              <a:buFont typeface="Calibri"/>
              <a:buChar char="●"/>
            </a:pPr>
            <a:r>
              <a:rPr i="1" lang="en">
                <a:solidFill>
                  <a:schemeClr val="dk1"/>
                </a:solidFill>
              </a:rPr>
              <a:t>MCM6</a:t>
            </a:r>
            <a:r>
              <a:rPr lang="en">
                <a:solidFill>
                  <a:schemeClr val="dk1"/>
                </a:solidFill>
              </a:rPr>
              <a:t> contained the most dramatic modification differences among CC, CT and TT individuals (n = 43, 43 and 14 individuals, respectively). </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p:txBody>
      </p:sp>
      <p:pic>
        <p:nvPicPr>
          <p:cNvPr id="206" name="Google Shape;206;p36"/>
          <p:cNvPicPr preferRelativeResize="0"/>
          <p:nvPr/>
        </p:nvPicPr>
        <p:blipFill>
          <a:blip r:embed="rId3">
            <a:alphaModFix/>
          </a:blip>
          <a:stretch>
            <a:fillRect/>
          </a:stretch>
        </p:blipFill>
        <p:spPr>
          <a:xfrm>
            <a:off x="6059750" y="1477400"/>
            <a:ext cx="2821125" cy="32611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 name="Shape 210"/>
        <p:cNvGrpSpPr/>
        <p:nvPr/>
      </p:nvGrpSpPr>
      <p:grpSpPr>
        <a:xfrm>
          <a:off x="0" y="0"/>
          <a:ext cx="0" cy="0"/>
          <a:chOff x="0" y="0"/>
          <a:chExt cx="0" cy="0"/>
        </a:xfrm>
      </p:grpSpPr>
      <p:sp>
        <p:nvSpPr>
          <p:cNvPr id="211" name="Google Shape;211;p37"/>
          <p:cNvSpPr txBox="1"/>
          <p:nvPr>
            <p:ph type="title"/>
          </p:nvPr>
        </p:nvSpPr>
        <p:spPr>
          <a:xfrm>
            <a:off x="492925" y="374650"/>
            <a:ext cx="8079600" cy="7068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sz="3400"/>
              <a:t>CC genotype contains more DNA modifications than TT genotype</a:t>
            </a:r>
            <a:endParaRPr sz="3400"/>
          </a:p>
        </p:txBody>
      </p:sp>
      <p:sp>
        <p:nvSpPr>
          <p:cNvPr id="212" name="Google Shape;212;p37"/>
          <p:cNvSpPr txBox="1"/>
          <p:nvPr>
            <p:ph idx="1" type="body"/>
          </p:nvPr>
        </p:nvSpPr>
        <p:spPr>
          <a:xfrm>
            <a:off x="499975" y="1081449"/>
            <a:ext cx="8065500" cy="3178500"/>
          </a:xfrm>
          <a:prstGeom prst="rect">
            <a:avLst/>
          </a:prstGeom>
        </p:spPr>
        <p:txBody>
          <a:bodyPr anchorCtr="0" anchor="t" bIns="34275" lIns="68575" spcFirstLastPara="1" rIns="68575" wrap="square" tIns="34275">
            <a:noAutofit/>
          </a:bodyPr>
          <a:lstStyle/>
          <a:p>
            <a:pPr indent="0" lvl="0" marL="0" rtl="0" algn="l">
              <a:spcBef>
                <a:spcPts val="1000"/>
              </a:spcBef>
              <a:spcAft>
                <a:spcPts val="0"/>
              </a:spcAft>
              <a:buNone/>
            </a:pPr>
            <a:r>
              <a:rPr lang="en"/>
              <a:t>Average DNA-modification density in human enterocyte samples at each of the 7 regulatory sites.</a:t>
            </a:r>
            <a:endParaRPr/>
          </a:p>
          <a:p>
            <a:pPr indent="-317500" lvl="0" marL="457200" rtl="0" algn="l">
              <a:spcBef>
                <a:spcPts val="1000"/>
              </a:spcBef>
              <a:spcAft>
                <a:spcPts val="0"/>
              </a:spcAft>
              <a:buSzPts val="1400"/>
              <a:buChar char="●"/>
            </a:pPr>
            <a:r>
              <a:rPr lang="en"/>
              <a:t>CC individuals displayed major differences in DNA modification compared to </a:t>
            </a:r>
            <a:r>
              <a:rPr lang="en"/>
              <a:t>TT individuals</a:t>
            </a:r>
            <a:r>
              <a:rPr lang="en"/>
              <a:t> in </a:t>
            </a:r>
            <a:r>
              <a:rPr i="1" lang="en"/>
              <a:t>MCM6</a:t>
            </a:r>
            <a:r>
              <a:rPr lang="en"/>
              <a:t> locus, specifically</a:t>
            </a:r>
            <a:r>
              <a:rPr lang="en"/>
              <a:t> at </a:t>
            </a:r>
            <a:r>
              <a:rPr i="1" lang="en"/>
              <a:t>MCM6</a:t>
            </a:r>
            <a:r>
              <a:rPr lang="en"/>
              <a:t> intron 13-exon 13.</a:t>
            </a:r>
            <a:endParaRPr/>
          </a:p>
          <a:p>
            <a:pPr indent="-342900" lvl="1" marL="914400" rtl="0" algn="l">
              <a:lnSpc>
                <a:spcPct val="115000"/>
              </a:lnSpc>
              <a:spcBef>
                <a:spcPts val="0"/>
              </a:spcBef>
              <a:spcAft>
                <a:spcPts val="0"/>
              </a:spcAft>
              <a:buClr>
                <a:schemeClr val="dk1"/>
              </a:buClr>
              <a:buSzPts val="1800"/>
              <a:buFont typeface="Calibri"/>
              <a:buChar char="○"/>
            </a:pPr>
            <a:r>
              <a:rPr lang="en">
                <a:solidFill>
                  <a:schemeClr val="dk1"/>
                </a:solidFill>
              </a:rPr>
              <a:t>82% in CC versus 19% in TT;  P &lt;10⁻¹⁷ by one-way ANOVA.</a:t>
            </a:r>
            <a:endParaRPr>
              <a:solidFill>
                <a:schemeClr val="dk1"/>
              </a:solidFill>
            </a:endParaRPr>
          </a:p>
          <a:p>
            <a:pPr indent="-317500" lvl="0" marL="457200" rtl="0" algn="l">
              <a:spcBef>
                <a:spcPts val="0"/>
              </a:spcBef>
              <a:spcAft>
                <a:spcPts val="0"/>
              </a:spcAft>
              <a:buSzPts val="1400"/>
              <a:buChar char="●"/>
            </a:pPr>
            <a:r>
              <a:rPr lang="en"/>
              <a:t>DNA-modification density also significantly diverged between genotypes at </a:t>
            </a:r>
            <a:r>
              <a:rPr i="1" lang="en"/>
              <a:t>MCM6</a:t>
            </a:r>
            <a:r>
              <a:rPr lang="en"/>
              <a:t> exon 16</a:t>
            </a:r>
            <a:endParaRPr/>
          </a:p>
          <a:p>
            <a:pPr indent="-342900" lvl="1" marL="914400" rtl="0" algn="l">
              <a:lnSpc>
                <a:spcPct val="115000"/>
              </a:lnSpc>
              <a:spcBef>
                <a:spcPts val="0"/>
              </a:spcBef>
              <a:spcAft>
                <a:spcPts val="0"/>
              </a:spcAft>
              <a:buSzPts val="1800"/>
              <a:buFont typeface="Calibri"/>
              <a:buChar char="○"/>
            </a:pPr>
            <a:r>
              <a:rPr lang="en">
                <a:solidFill>
                  <a:schemeClr val="dk1"/>
                </a:solidFill>
              </a:rPr>
              <a:t>53% in CC versus 33% in TT;  P &lt;0.01 by one-way ANOVA. </a:t>
            </a:r>
            <a:endParaRPr/>
          </a:p>
        </p:txBody>
      </p:sp>
      <p:pic>
        <p:nvPicPr>
          <p:cNvPr id="213" name="Google Shape;213;p37"/>
          <p:cNvPicPr preferRelativeResize="0"/>
          <p:nvPr/>
        </p:nvPicPr>
        <p:blipFill>
          <a:blip r:embed="rId3">
            <a:alphaModFix/>
          </a:blip>
          <a:stretch>
            <a:fillRect/>
          </a:stretch>
        </p:blipFill>
        <p:spPr>
          <a:xfrm>
            <a:off x="2685088" y="3423701"/>
            <a:ext cx="3773825" cy="15674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7" name="Shape 217"/>
        <p:cNvGrpSpPr/>
        <p:nvPr/>
      </p:nvGrpSpPr>
      <p:grpSpPr>
        <a:xfrm>
          <a:off x="0" y="0"/>
          <a:ext cx="0" cy="0"/>
          <a:chOff x="0" y="0"/>
          <a:chExt cx="0" cy="0"/>
        </a:xfrm>
      </p:grpSpPr>
      <p:sp>
        <p:nvSpPr>
          <p:cNvPr id="218" name="Google Shape;218;p38"/>
          <p:cNvSpPr txBox="1"/>
          <p:nvPr>
            <p:ph type="title"/>
          </p:nvPr>
        </p:nvSpPr>
        <p:spPr>
          <a:xfrm>
            <a:off x="492918" y="374650"/>
            <a:ext cx="8079600" cy="12435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sz="3400"/>
              <a:t>DNA modifications increase with age in CC individuals in </a:t>
            </a:r>
            <a:r>
              <a:rPr i="1" lang="en" sz="3400"/>
              <a:t>LCT</a:t>
            </a:r>
            <a:r>
              <a:rPr lang="en" sz="3400"/>
              <a:t> and </a:t>
            </a:r>
            <a:r>
              <a:rPr i="1" lang="en" sz="3400"/>
              <a:t>MCM6</a:t>
            </a:r>
            <a:endParaRPr sz="3400"/>
          </a:p>
        </p:txBody>
      </p:sp>
      <p:sp>
        <p:nvSpPr>
          <p:cNvPr id="219" name="Google Shape;219;p38"/>
          <p:cNvSpPr txBox="1"/>
          <p:nvPr>
            <p:ph idx="1" type="body"/>
          </p:nvPr>
        </p:nvSpPr>
        <p:spPr>
          <a:xfrm>
            <a:off x="507500" y="1508750"/>
            <a:ext cx="4863000" cy="2824800"/>
          </a:xfrm>
          <a:prstGeom prst="rect">
            <a:avLst/>
          </a:prstGeom>
        </p:spPr>
        <p:txBody>
          <a:bodyPr anchorCtr="0" anchor="t" bIns="34275" lIns="68575" spcFirstLastPara="1" rIns="68575" wrap="square" tIns="34275">
            <a:noAutofit/>
          </a:bodyPr>
          <a:lstStyle/>
          <a:p>
            <a:pPr indent="0" lvl="0" marL="0" rtl="0" algn="l">
              <a:lnSpc>
                <a:spcPct val="115000"/>
              </a:lnSpc>
              <a:spcBef>
                <a:spcPts val="0"/>
              </a:spcBef>
              <a:spcAft>
                <a:spcPts val="0"/>
              </a:spcAft>
              <a:buNone/>
            </a:pPr>
            <a:r>
              <a:rPr lang="en">
                <a:solidFill>
                  <a:schemeClr val="dk1"/>
                </a:solidFill>
              </a:rPr>
              <a:t>I</a:t>
            </a:r>
            <a:r>
              <a:rPr i="0" lang="en">
                <a:solidFill>
                  <a:schemeClr val="dk1"/>
                </a:solidFill>
              </a:rPr>
              <a:t>nvestigated age-related DNA-modification changes within each of </a:t>
            </a:r>
            <a:r>
              <a:rPr lang="en">
                <a:solidFill>
                  <a:schemeClr val="dk1"/>
                </a:solidFill>
              </a:rPr>
              <a:t>7</a:t>
            </a:r>
            <a:r>
              <a:rPr i="0" lang="en">
                <a:solidFill>
                  <a:schemeClr val="dk1"/>
                </a:solidFill>
              </a:rPr>
              <a:t> regulatory regions.</a:t>
            </a:r>
            <a:endParaRPr i="0">
              <a:solidFill>
                <a:schemeClr val="dk1"/>
              </a:solidFill>
            </a:endParaRPr>
          </a:p>
          <a:p>
            <a:pPr indent="-317500" lvl="0" marL="457200" rtl="0" algn="l">
              <a:lnSpc>
                <a:spcPct val="115000"/>
              </a:lnSpc>
              <a:spcBef>
                <a:spcPts val="0"/>
              </a:spcBef>
              <a:spcAft>
                <a:spcPts val="0"/>
              </a:spcAft>
              <a:buClr>
                <a:schemeClr val="dk1"/>
              </a:buClr>
              <a:buSzPts val="1400"/>
              <a:buFont typeface="Calibri"/>
              <a:buChar char="●"/>
            </a:pPr>
            <a:r>
              <a:rPr lang="en">
                <a:solidFill>
                  <a:schemeClr val="dk1"/>
                </a:solidFill>
              </a:rPr>
              <a:t>In CC individuals, DNA modifications increased with age, apparent at </a:t>
            </a:r>
            <a:r>
              <a:rPr i="1" lang="en">
                <a:solidFill>
                  <a:schemeClr val="dk1"/>
                </a:solidFill>
              </a:rPr>
              <a:t>LCT</a:t>
            </a:r>
            <a:r>
              <a:rPr lang="en">
                <a:solidFill>
                  <a:schemeClr val="dk1"/>
                </a:solidFill>
              </a:rPr>
              <a:t> intron 2 (adjusted R² = 0.07) and </a:t>
            </a:r>
            <a:r>
              <a:rPr i="1" lang="en">
                <a:solidFill>
                  <a:schemeClr val="dk1"/>
                </a:solidFill>
              </a:rPr>
              <a:t>MCM6</a:t>
            </a:r>
            <a:r>
              <a:rPr lang="en">
                <a:solidFill>
                  <a:schemeClr val="dk1"/>
                </a:solidFill>
              </a:rPr>
              <a:t> exon 16 (adjusted R² = 0.13).</a:t>
            </a:r>
            <a:endParaRPr>
              <a:solidFill>
                <a:schemeClr val="dk1"/>
              </a:solidFill>
            </a:endParaRPr>
          </a:p>
          <a:p>
            <a:pPr indent="-317500" lvl="0" marL="457200" rtl="0" algn="l">
              <a:lnSpc>
                <a:spcPct val="115000"/>
              </a:lnSpc>
              <a:spcBef>
                <a:spcPts val="0"/>
              </a:spcBef>
              <a:spcAft>
                <a:spcPts val="0"/>
              </a:spcAft>
              <a:buClr>
                <a:schemeClr val="dk1"/>
              </a:buClr>
              <a:buSzPts val="1400"/>
              <a:buFont typeface="Calibri"/>
              <a:buChar char="●"/>
            </a:pPr>
            <a:r>
              <a:rPr lang="en">
                <a:solidFill>
                  <a:schemeClr val="dk1"/>
                </a:solidFill>
              </a:rPr>
              <a:t>TT individuals showed mostly decreasing DNA modifications in </a:t>
            </a:r>
            <a:r>
              <a:rPr i="1" lang="en">
                <a:solidFill>
                  <a:schemeClr val="dk1"/>
                </a:solidFill>
              </a:rPr>
              <a:t>MCM6</a:t>
            </a:r>
            <a:r>
              <a:rPr lang="en">
                <a:solidFill>
                  <a:schemeClr val="dk1"/>
                </a:solidFill>
              </a:rPr>
              <a:t> and </a:t>
            </a:r>
            <a:r>
              <a:rPr i="1" lang="en">
                <a:solidFill>
                  <a:schemeClr val="dk1"/>
                </a:solidFill>
              </a:rPr>
              <a:t>LCT</a:t>
            </a:r>
            <a:r>
              <a:rPr lang="en">
                <a:solidFill>
                  <a:schemeClr val="dk1"/>
                </a:solidFill>
              </a:rPr>
              <a:t> with age.</a:t>
            </a:r>
            <a:endParaRPr>
              <a:solidFill>
                <a:schemeClr val="dk1"/>
              </a:solidFill>
            </a:endParaRPr>
          </a:p>
        </p:txBody>
      </p:sp>
      <p:pic>
        <p:nvPicPr>
          <p:cNvPr id="220" name="Google Shape;220;p38"/>
          <p:cNvPicPr preferRelativeResize="0"/>
          <p:nvPr/>
        </p:nvPicPr>
        <p:blipFill>
          <a:blip r:embed="rId3">
            <a:alphaModFix/>
          </a:blip>
          <a:stretch>
            <a:fillRect/>
          </a:stretch>
        </p:blipFill>
        <p:spPr>
          <a:xfrm>
            <a:off x="5521775" y="1508750"/>
            <a:ext cx="3066826" cy="3280659"/>
          </a:xfrm>
          <a:prstGeom prst="rect">
            <a:avLst/>
          </a:prstGeom>
          <a:noFill/>
          <a:ln>
            <a:noFill/>
          </a:ln>
        </p:spPr>
      </p:pic>
      <p:sp>
        <p:nvSpPr>
          <p:cNvPr id="221" name="Google Shape;221;p38"/>
          <p:cNvSpPr txBox="1"/>
          <p:nvPr/>
        </p:nvSpPr>
        <p:spPr>
          <a:xfrm>
            <a:off x="5523388" y="4642200"/>
            <a:ext cx="3520800" cy="57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Calibri"/>
                <a:ea typeface="Calibri"/>
                <a:cs typeface="Calibri"/>
                <a:sym typeface="Calibri"/>
              </a:rPr>
              <a:t>DNA modifications at 7 regions vs age: pink = sig., gray = not sig.</a:t>
            </a:r>
            <a:endParaRPr sz="1000">
              <a:latin typeface="Calibri"/>
              <a:ea typeface="Calibri"/>
              <a:cs typeface="Calibri"/>
              <a:sym typeface="Calibri"/>
            </a:endParaRPr>
          </a:p>
          <a:p>
            <a:pPr indent="0" lvl="0" marL="0" rtl="0" algn="l">
              <a:spcBef>
                <a:spcPts val="0"/>
              </a:spcBef>
              <a:spcAft>
                <a:spcPts val="0"/>
              </a:spcAft>
              <a:buNone/>
            </a:pPr>
            <a:r>
              <a:rPr lang="en" sz="1000">
                <a:latin typeface="Calibri"/>
                <a:ea typeface="Calibri"/>
                <a:cs typeface="Calibri"/>
                <a:sym typeface="Calibri"/>
              </a:rPr>
              <a:t>CpGs at 7 regions vs age: red = sig., black = not sig.</a:t>
            </a:r>
            <a:endParaRPr sz="1000">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5" name="Shape 225"/>
        <p:cNvGrpSpPr/>
        <p:nvPr/>
      </p:nvGrpSpPr>
      <p:grpSpPr>
        <a:xfrm>
          <a:off x="0" y="0"/>
          <a:ext cx="0" cy="0"/>
          <a:chOff x="0" y="0"/>
          <a:chExt cx="0" cy="0"/>
        </a:xfrm>
      </p:grpSpPr>
      <p:sp>
        <p:nvSpPr>
          <p:cNvPr id="226" name="Google Shape;226;p39"/>
          <p:cNvSpPr txBox="1"/>
          <p:nvPr>
            <p:ph type="title"/>
          </p:nvPr>
        </p:nvSpPr>
        <p:spPr>
          <a:xfrm>
            <a:off x="492925" y="374650"/>
            <a:ext cx="8079600" cy="9570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sz="3400"/>
              <a:t>Positive correlation between </a:t>
            </a:r>
            <a:r>
              <a:rPr i="1" lang="en" sz="3400"/>
              <a:t>LCT</a:t>
            </a:r>
            <a:r>
              <a:rPr lang="en" sz="3400"/>
              <a:t> mRNA expression and lncRNA levels</a:t>
            </a:r>
            <a:endParaRPr sz="3400"/>
          </a:p>
        </p:txBody>
      </p:sp>
      <p:sp>
        <p:nvSpPr>
          <p:cNvPr id="227" name="Google Shape;227;p39"/>
          <p:cNvSpPr txBox="1"/>
          <p:nvPr>
            <p:ph idx="1" type="body"/>
          </p:nvPr>
        </p:nvSpPr>
        <p:spPr>
          <a:xfrm>
            <a:off x="535025" y="1461175"/>
            <a:ext cx="4566600" cy="3001800"/>
          </a:xfrm>
          <a:prstGeom prst="rect">
            <a:avLst/>
          </a:prstGeom>
        </p:spPr>
        <p:txBody>
          <a:bodyPr anchorCtr="0" anchor="t" bIns="34275" lIns="68575" spcFirstLastPara="1" rIns="68575" wrap="square" tIns="34275">
            <a:noAutofit/>
          </a:bodyPr>
          <a:lstStyle/>
          <a:p>
            <a:pPr indent="0" lvl="0" marL="0" rtl="0" algn="l">
              <a:lnSpc>
                <a:spcPct val="115000"/>
              </a:lnSpc>
              <a:spcBef>
                <a:spcPts val="1000"/>
              </a:spcBef>
              <a:spcAft>
                <a:spcPts val="0"/>
              </a:spcAft>
              <a:buNone/>
            </a:pPr>
            <a:r>
              <a:rPr lang="en"/>
              <a:t>Investigated contribution of previously uncharacterized lncRNA LOC100507600 to regulation of </a:t>
            </a:r>
            <a:r>
              <a:rPr i="1" lang="en"/>
              <a:t>LCT</a:t>
            </a:r>
            <a:r>
              <a:rPr lang="en"/>
              <a:t> mRNA through qPCR analysis of </a:t>
            </a:r>
            <a:r>
              <a:rPr i="1" lang="en"/>
              <a:t>LCT</a:t>
            </a:r>
            <a:r>
              <a:rPr lang="en"/>
              <a:t> and lncRNA levels in human enterocytes</a:t>
            </a:r>
            <a:endParaRPr/>
          </a:p>
          <a:p>
            <a:pPr indent="0" lvl="0" marL="0" rtl="0" algn="l">
              <a:lnSpc>
                <a:spcPct val="115000"/>
              </a:lnSpc>
              <a:spcBef>
                <a:spcPts val="1000"/>
              </a:spcBef>
              <a:spcAft>
                <a:spcPts val="0"/>
              </a:spcAft>
              <a:buNone/>
            </a:pPr>
            <a:r>
              <a:t/>
            </a:r>
            <a:endParaRPr/>
          </a:p>
          <a:p>
            <a:pPr indent="0" lvl="0" marL="0" rtl="0" algn="l">
              <a:lnSpc>
                <a:spcPct val="115000"/>
              </a:lnSpc>
              <a:spcBef>
                <a:spcPts val="0"/>
              </a:spcBef>
              <a:spcAft>
                <a:spcPts val="0"/>
              </a:spcAft>
              <a:buNone/>
            </a:pPr>
            <a:r>
              <a:rPr lang="en">
                <a:solidFill>
                  <a:schemeClr val="dk1"/>
                </a:solidFill>
              </a:rPr>
              <a:t>Regression plot shows strong positive correlation between expression of</a:t>
            </a:r>
            <a:r>
              <a:rPr i="1" lang="en">
                <a:solidFill>
                  <a:schemeClr val="dk1"/>
                </a:solidFill>
              </a:rPr>
              <a:t> LCT</a:t>
            </a:r>
            <a:r>
              <a:rPr lang="en">
                <a:solidFill>
                  <a:schemeClr val="dk1"/>
                </a:solidFill>
              </a:rPr>
              <a:t> mRNA and lncRNA levels (</a:t>
            </a:r>
            <a:r>
              <a:rPr lang="en">
                <a:solidFill>
                  <a:schemeClr val="dk1"/>
                </a:solidFill>
              </a:rPr>
              <a:t>R²=0.73; P&lt;10⁻⁹)</a:t>
            </a:r>
            <a:endParaRPr>
              <a:solidFill>
                <a:schemeClr val="dk1"/>
              </a:solidFill>
            </a:endParaRPr>
          </a:p>
          <a:p>
            <a:pPr indent="0" lvl="0" marL="0" marR="0" rtl="0" algn="l">
              <a:lnSpc>
                <a:spcPct val="115000"/>
              </a:lnSpc>
              <a:spcBef>
                <a:spcPts val="0"/>
              </a:spcBef>
              <a:spcAft>
                <a:spcPts val="0"/>
              </a:spcAft>
              <a:buNone/>
            </a:pPr>
            <a:r>
              <a:t/>
            </a:r>
            <a:endParaRPr>
              <a:solidFill>
                <a:schemeClr val="dk1"/>
              </a:solidFill>
            </a:endParaRPr>
          </a:p>
        </p:txBody>
      </p:sp>
      <p:pic>
        <p:nvPicPr>
          <p:cNvPr id="228" name="Google Shape;228;p39"/>
          <p:cNvPicPr preferRelativeResize="0"/>
          <p:nvPr/>
        </p:nvPicPr>
        <p:blipFill>
          <a:blip r:embed="rId3">
            <a:alphaModFix/>
          </a:blip>
          <a:stretch>
            <a:fillRect/>
          </a:stretch>
        </p:blipFill>
        <p:spPr>
          <a:xfrm>
            <a:off x="5222125" y="1621613"/>
            <a:ext cx="3431800" cy="25990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2" name="Shape 232"/>
        <p:cNvGrpSpPr/>
        <p:nvPr/>
      </p:nvGrpSpPr>
      <p:grpSpPr>
        <a:xfrm>
          <a:off x="0" y="0"/>
          <a:ext cx="0" cy="0"/>
          <a:chOff x="0" y="0"/>
          <a:chExt cx="0" cy="0"/>
        </a:xfrm>
      </p:grpSpPr>
      <p:sp>
        <p:nvSpPr>
          <p:cNvPr id="233" name="Google Shape;233;p40"/>
          <p:cNvSpPr txBox="1"/>
          <p:nvPr>
            <p:ph type="title"/>
          </p:nvPr>
        </p:nvSpPr>
        <p:spPr>
          <a:xfrm>
            <a:off x="492925" y="374650"/>
            <a:ext cx="8079600" cy="9216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i="1" lang="en" sz="3400"/>
              <a:t>LCT</a:t>
            </a:r>
            <a:r>
              <a:rPr lang="en" sz="3400"/>
              <a:t> mRNA levels regulated by lncRNA in cells relevant to LP</a:t>
            </a:r>
            <a:endParaRPr sz="3400"/>
          </a:p>
        </p:txBody>
      </p:sp>
      <p:sp>
        <p:nvSpPr>
          <p:cNvPr id="234" name="Google Shape;234;p40"/>
          <p:cNvSpPr txBox="1"/>
          <p:nvPr>
            <p:ph idx="1" type="body"/>
          </p:nvPr>
        </p:nvSpPr>
        <p:spPr>
          <a:xfrm>
            <a:off x="507500" y="1508750"/>
            <a:ext cx="5203200" cy="3196500"/>
          </a:xfrm>
          <a:prstGeom prst="rect">
            <a:avLst/>
          </a:prstGeom>
        </p:spPr>
        <p:txBody>
          <a:bodyPr anchorCtr="0" anchor="t" bIns="34275" lIns="68575" spcFirstLastPara="1" rIns="68575" wrap="square" tIns="34275">
            <a:noAutofit/>
          </a:bodyPr>
          <a:lstStyle/>
          <a:p>
            <a:pPr indent="0" lvl="0" marL="0" rtl="0" algn="l">
              <a:lnSpc>
                <a:spcPct val="115000"/>
              </a:lnSpc>
              <a:spcBef>
                <a:spcPts val="0"/>
              </a:spcBef>
              <a:spcAft>
                <a:spcPts val="0"/>
              </a:spcAft>
              <a:buNone/>
            </a:pPr>
            <a:r>
              <a:rPr lang="en">
                <a:solidFill>
                  <a:schemeClr val="dk1"/>
                </a:solidFill>
              </a:rPr>
              <a:t>Investigated the capacity of the lncRNA to modulate </a:t>
            </a:r>
            <a:r>
              <a:rPr i="1" lang="en">
                <a:solidFill>
                  <a:schemeClr val="dk1"/>
                </a:solidFill>
              </a:rPr>
              <a:t>LCT</a:t>
            </a:r>
            <a:r>
              <a:rPr lang="en">
                <a:solidFill>
                  <a:schemeClr val="dk1"/>
                </a:solidFill>
              </a:rPr>
              <a:t> mRNA levels</a:t>
            </a:r>
            <a:endParaRPr>
              <a:solidFill>
                <a:schemeClr val="dk1"/>
              </a:solidFill>
            </a:endParaRPr>
          </a:p>
          <a:p>
            <a:pPr indent="-317500" lvl="0" marL="457200" rtl="0" algn="l">
              <a:lnSpc>
                <a:spcPct val="115000"/>
              </a:lnSpc>
              <a:spcBef>
                <a:spcPts val="0"/>
              </a:spcBef>
              <a:spcAft>
                <a:spcPts val="0"/>
              </a:spcAft>
              <a:buClr>
                <a:schemeClr val="dk1"/>
              </a:buClr>
              <a:buSzPts val="1400"/>
              <a:buFont typeface="Calibri"/>
              <a:buChar char="●"/>
            </a:pPr>
            <a:r>
              <a:rPr lang="en">
                <a:solidFill>
                  <a:schemeClr val="dk1"/>
                </a:solidFill>
              </a:rPr>
              <a:t>RNAi- mediated decrease in lncRNA in Caco-2 human intestinal epithelial cells</a:t>
            </a:r>
            <a:endParaRPr>
              <a:solidFill>
                <a:schemeClr val="dk1"/>
              </a:solidFill>
            </a:endParaRPr>
          </a:p>
          <a:p>
            <a:pPr indent="-317500" lvl="1" marL="914400" rtl="0" algn="l">
              <a:lnSpc>
                <a:spcPct val="115000"/>
              </a:lnSpc>
              <a:spcBef>
                <a:spcPts val="0"/>
              </a:spcBef>
              <a:spcAft>
                <a:spcPts val="0"/>
              </a:spcAft>
              <a:buClr>
                <a:schemeClr val="dk1"/>
              </a:buClr>
              <a:buSzPts val="1400"/>
              <a:buChar char="○"/>
            </a:pPr>
            <a:r>
              <a:rPr lang="en">
                <a:solidFill>
                  <a:schemeClr val="dk1"/>
                </a:solidFill>
              </a:rPr>
              <a:t>Expression of lncRNA decreased by 20%, which caused a 25% decrease in </a:t>
            </a:r>
            <a:r>
              <a:rPr i="1" lang="en">
                <a:solidFill>
                  <a:schemeClr val="dk1"/>
                </a:solidFill>
              </a:rPr>
              <a:t>LCT</a:t>
            </a:r>
            <a:r>
              <a:rPr lang="en">
                <a:solidFill>
                  <a:schemeClr val="dk1"/>
                </a:solidFill>
              </a:rPr>
              <a:t> mRNA (P&lt;0.05)</a:t>
            </a:r>
            <a:endParaRPr>
              <a:solidFill>
                <a:schemeClr val="dk1"/>
              </a:solidFill>
            </a:endParaRPr>
          </a:p>
          <a:p>
            <a:pPr indent="-317500" lvl="1" marL="914400" rtl="0" algn="l">
              <a:lnSpc>
                <a:spcPct val="115000"/>
              </a:lnSpc>
              <a:spcBef>
                <a:spcPts val="0"/>
              </a:spcBef>
              <a:spcAft>
                <a:spcPts val="0"/>
              </a:spcAft>
              <a:buClr>
                <a:schemeClr val="dk1"/>
              </a:buClr>
              <a:buSzPts val="1400"/>
              <a:buFont typeface="Calibri"/>
              <a:buChar char="○"/>
            </a:pPr>
            <a:r>
              <a:rPr i="1" lang="en">
                <a:solidFill>
                  <a:schemeClr val="dk1"/>
                </a:solidFill>
              </a:rPr>
              <a:t>LCT </a:t>
            </a:r>
            <a:r>
              <a:rPr lang="en">
                <a:solidFill>
                  <a:schemeClr val="dk1"/>
                </a:solidFill>
              </a:rPr>
              <a:t>mRNA levels effectively regulated by  lncRNA in cells relevant to LP</a:t>
            </a:r>
            <a:endParaRPr>
              <a:solidFill>
                <a:schemeClr val="dk1"/>
              </a:solidFill>
            </a:endParaRPr>
          </a:p>
          <a:p>
            <a:pPr indent="0" lvl="0" marL="0" rtl="0" algn="l">
              <a:spcBef>
                <a:spcPts val="1000"/>
              </a:spcBef>
              <a:spcAft>
                <a:spcPts val="0"/>
              </a:spcAft>
              <a:buNone/>
            </a:pPr>
            <a:r>
              <a:t/>
            </a:r>
            <a:endParaRPr/>
          </a:p>
        </p:txBody>
      </p:sp>
      <p:pic>
        <p:nvPicPr>
          <p:cNvPr id="235" name="Google Shape;235;p40"/>
          <p:cNvPicPr preferRelativeResize="0"/>
          <p:nvPr/>
        </p:nvPicPr>
        <p:blipFill>
          <a:blip r:embed="rId3">
            <a:alphaModFix/>
          </a:blip>
          <a:stretch>
            <a:fillRect/>
          </a:stretch>
        </p:blipFill>
        <p:spPr>
          <a:xfrm>
            <a:off x="5710634" y="1508750"/>
            <a:ext cx="3061266" cy="28248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 name="Shape 239"/>
        <p:cNvGrpSpPr/>
        <p:nvPr/>
      </p:nvGrpSpPr>
      <p:grpSpPr>
        <a:xfrm>
          <a:off x="0" y="0"/>
          <a:ext cx="0" cy="0"/>
          <a:chOff x="0" y="0"/>
          <a:chExt cx="0" cy="0"/>
        </a:xfrm>
      </p:grpSpPr>
      <p:sp>
        <p:nvSpPr>
          <p:cNvPr id="240" name="Google Shape;240;p41"/>
          <p:cNvSpPr txBox="1"/>
          <p:nvPr>
            <p:ph type="title"/>
          </p:nvPr>
        </p:nvSpPr>
        <p:spPr>
          <a:xfrm>
            <a:off x="492925" y="374650"/>
            <a:ext cx="8079600" cy="9393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sz="3400"/>
              <a:t>Intronic regions in </a:t>
            </a:r>
            <a:r>
              <a:rPr i="1" lang="en" sz="3400"/>
              <a:t>LCT</a:t>
            </a:r>
            <a:r>
              <a:rPr lang="en" sz="3400"/>
              <a:t> or </a:t>
            </a:r>
            <a:r>
              <a:rPr i="1" lang="en" sz="3400"/>
              <a:t>MCM6</a:t>
            </a:r>
            <a:r>
              <a:rPr lang="en" sz="3400"/>
              <a:t> deleted to measure effect on steady-state </a:t>
            </a:r>
            <a:r>
              <a:rPr i="1" lang="en" sz="3400"/>
              <a:t>LCT</a:t>
            </a:r>
            <a:r>
              <a:rPr lang="en" sz="3400"/>
              <a:t> mRNA</a:t>
            </a:r>
            <a:endParaRPr sz="3400"/>
          </a:p>
        </p:txBody>
      </p:sp>
      <p:sp>
        <p:nvSpPr>
          <p:cNvPr id="241" name="Google Shape;241;p41"/>
          <p:cNvSpPr txBox="1"/>
          <p:nvPr>
            <p:ph idx="1" type="body"/>
          </p:nvPr>
        </p:nvSpPr>
        <p:spPr>
          <a:xfrm>
            <a:off x="499975" y="1313950"/>
            <a:ext cx="8360100" cy="2824800"/>
          </a:xfrm>
          <a:prstGeom prst="rect">
            <a:avLst/>
          </a:prstGeom>
        </p:spPr>
        <p:txBody>
          <a:bodyPr anchorCtr="0" anchor="t" bIns="34275" lIns="68575" spcFirstLastPara="1" rIns="68575" wrap="square" tIns="34275">
            <a:noAutofit/>
          </a:bodyPr>
          <a:lstStyle/>
          <a:p>
            <a:pPr indent="0" lvl="0" marL="0" rtl="0" algn="l">
              <a:lnSpc>
                <a:spcPct val="115000"/>
              </a:lnSpc>
              <a:spcBef>
                <a:spcPts val="0"/>
              </a:spcBef>
              <a:spcAft>
                <a:spcPts val="0"/>
              </a:spcAft>
              <a:buNone/>
            </a:pPr>
            <a:r>
              <a:rPr lang="en">
                <a:solidFill>
                  <a:schemeClr val="dk1"/>
                </a:solidFill>
              </a:rPr>
              <a:t>Used CRISPR-Cas9 genome-editing technology to determine whether the differentially modified DNA regions contribute to </a:t>
            </a:r>
            <a:r>
              <a:rPr i="1" lang="en">
                <a:solidFill>
                  <a:schemeClr val="dk1"/>
                </a:solidFill>
              </a:rPr>
              <a:t>LCT</a:t>
            </a:r>
            <a:r>
              <a:rPr lang="en">
                <a:solidFill>
                  <a:schemeClr val="dk1"/>
                </a:solidFill>
              </a:rPr>
              <a:t> regulation.</a:t>
            </a:r>
            <a:endParaRPr i="0">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i="0" lang="en">
                <a:solidFill>
                  <a:schemeClr val="dk1"/>
                </a:solidFill>
              </a:rPr>
              <a:t>Schematic showing guide RNA sequences and the resulting CRISPR-Cas9-mediated deletions in </a:t>
            </a:r>
            <a:r>
              <a:rPr i="1" lang="en">
                <a:solidFill>
                  <a:schemeClr val="dk1"/>
                </a:solidFill>
              </a:rPr>
              <a:t>LCT</a:t>
            </a:r>
            <a:r>
              <a:rPr i="0" lang="en">
                <a:solidFill>
                  <a:schemeClr val="dk1"/>
                </a:solidFill>
              </a:rPr>
              <a:t> intron 2 and intron 1, and </a:t>
            </a:r>
            <a:r>
              <a:rPr i="1" lang="en">
                <a:solidFill>
                  <a:schemeClr val="dk1"/>
                </a:solidFill>
              </a:rPr>
              <a:t>MCM6</a:t>
            </a:r>
            <a:r>
              <a:rPr i="0" lang="en">
                <a:solidFill>
                  <a:schemeClr val="dk1"/>
                </a:solidFill>
              </a:rPr>
              <a:t> intron 13 in mice.</a:t>
            </a:r>
            <a:endParaRPr i="0">
              <a:solidFill>
                <a:schemeClr val="dk1"/>
              </a:solidFill>
            </a:endParaRPr>
          </a:p>
          <a:p>
            <a:pPr indent="-317500" lvl="0" marL="457200" rtl="0" algn="l">
              <a:lnSpc>
                <a:spcPct val="115000"/>
              </a:lnSpc>
              <a:spcBef>
                <a:spcPts val="0"/>
              </a:spcBef>
              <a:spcAft>
                <a:spcPts val="0"/>
              </a:spcAft>
              <a:buClr>
                <a:schemeClr val="dk1"/>
              </a:buClr>
              <a:buSzPts val="1400"/>
              <a:buFont typeface="Calibri"/>
              <a:buChar char="●"/>
            </a:pPr>
            <a:r>
              <a:rPr lang="en">
                <a:solidFill>
                  <a:schemeClr val="dk1"/>
                </a:solidFill>
              </a:rPr>
              <a:t>In C57BL/6N mice, deleted </a:t>
            </a:r>
            <a:r>
              <a:rPr i="1" lang="en">
                <a:solidFill>
                  <a:schemeClr val="dk1"/>
                </a:solidFill>
              </a:rPr>
              <a:t>LCT</a:t>
            </a:r>
            <a:r>
              <a:rPr lang="en">
                <a:solidFill>
                  <a:schemeClr val="dk1"/>
                </a:solidFill>
              </a:rPr>
              <a:t> intron 2 region, which showed evidence of cross-species lactase-gene regulation and separately deleted region in </a:t>
            </a:r>
            <a:r>
              <a:rPr i="1" lang="en">
                <a:solidFill>
                  <a:schemeClr val="dk1"/>
                </a:solidFill>
              </a:rPr>
              <a:t>MCM6</a:t>
            </a:r>
            <a:r>
              <a:rPr lang="en">
                <a:solidFill>
                  <a:schemeClr val="dk1"/>
                </a:solidFill>
              </a:rPr>
              <a:t> intron 13, which was important in human </a:t>
            </a:r>
            <a:r>
              <a:rPr i="1" lang="en">
                <a:solidFill>
                  <a:schemeClr val="dk1"/>
                </a:solidFill>
              </a:rPr>
              <a:t>LCT</a:t>
            </a:r>
            <a:r>
              <a:rPr lang="en">
                <a:solidFill>
                  <a:schemeClr val="dk1"/>
                </a:solidFill>
              </a:rPr>
              <a:t> regulation.</a:t>
            </a:r>
            <a:endParaRPr>
              <a:solidFill>
                <a:schemeClr val="dk1"/>
              </a:solidFill>
            </a:endParaRPr>
          </a:p>
          <a:p>
            <a:pPr indent="0" lvl="0" marL="457200" rtl="0" algn="l">
              <a:lnSpc>
                <a:spcPct val="115000"/>
              </a:lnSpc>
              <a:spcBef>
                <a:spcPts val="0"/>
              </a:spcBef>
              <a:spcAft>
                <a:spcPts val="0"/>
              </a:spcAft>
              <a:buNone/>
            </a:pPr>
            <a:r>
              <a:t/>
            </a:r>
            <a:endParaRPr>
              <a:solidFill>
                <a:schemeClr val="dk1"/>
              </a:solidFill>
            </a:endParaRPr>
          </a:p>
          <a:p>
            <a:pPr indent="0" lvl="0" marL="0" rtl="0" algn="l">
              <a:spcBef>
                <a:spcPts val="1000"/>
              </a:spcBef>
              <a:spcAft>
                <a:spcPts val="0"/>
              </a:spcAft>
              <a:buNone/>
            </a:pPr>
            <a:r>
              <a:t/>
            </a:r>
            <a:endParaRPr/>
          </a:p>
        </p:txBody>
      </p:sp>
      <p:pic>
        <p:nvPicPr>
          <p:cNvPr id="242" name="Google Shape;242;p41"/>
          <p:cNvPicPr preferRelativeResize="0"/>
          <p:nvPr/>
        </p:nvPicPr>
        <p:blipFill>
          <a:blip r:embed="rId3">
            <a:alphaModFix/>
          </a:blip>
          <a:stretch>
            <a:fillRect/>
          </a:stretch>
        </p:blipFill>
        <p:spPr>
          <a:xfrm>
            <a:off x="1341600" y="3900000"/>
            <a:ext cx="6460799" cy="12435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 name="Shape 246"/>
        <p:cNvGrpSpPr/>
        <p:nvPr/>
      </p:nvGrpSpPr>
      <p:grpSpPr>
        <a:xfrm>
          <a:off x="0" y="0"/>
          <a:ext cx="0" cy="0"/>
          <a:chOff x="0" y="0"/>
          <a:chExt cx="0" cy="0"/>
        </a:xfrm>
      </p:grpSpPr>
      <p:sp>
        <p:nvSpPr>
          <p:cNvPr id="247" name="Google Shape;247;p42"/>
          <p:cNvSpPr txBox="1"/>
          <p:nvPr>
            <p:ph type="title"/>
          </p:nvPr>
        </p:nvSpPr>
        <p:spPr>
          <a:xfrm>
            <a:off x="492925" y="374650"/>
            <a:ext cx="8079600" cy="7935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sz="3400"/>
              <a:t>Deletion of </a:t>
            </a:r>
            <a:r>
              <a:rPr i="1" lang="en" sz="3400"/>
              <a:t>LCT</a:t>
            </a:r>
            <a:r>
              <a:rPr lang="en" sz="3400"/>
              <a:t> and </a:t>
            </a:r>
            <a:r>
              <a:rPr i="1" lang="en" sz="3400"/>
              <a:t>MCM6</a:t>
            </a:r>
            <a:r>
              <a:rPr lang="en" sz="3400"/>
              <a:t> introns cause downregulation of </a:t>
            </a:r>
            <a:r>
              <a:rPr i="1" lang="en" sz="3400"/>
              <a:t>LCT</a:t>
            </a:r>
            <a:r>
              <a:rPr lang="en" sz="3400"/>
              <a:t> </a:t>
            </a:r>
            <a:endParaRPr sz="3400"/>
          </a:p>
        </p:txBody>
      </p:sp>
      <p:sp>
        <p:nvSpPr>
          <p:cNvPr id="248" name="Google Shape;248;p42"/>
          <p:cNvSpPr txBox="1"/>
          <p:nvPr>
            <p:ph idx="1" type="body"/>
          </p:nvPr>
        </p:nvSpPr>
        <p:spPr>
          <a:xfrm>
            <a:off x="385125" y="1309050"/>
            <a:ext cx="8485500" cy="2824800"/>
          </a:xfrm>
          <a:prstGeom prst="rect">
            <a:avLst/>
          </a:prstGeom>
        </p:spPr>
        <p:txBody>
          <a:bodyPr anchorCtr="0" anchor="t" bIns="34275" lIns="68575" spcFirstLastPara="1" rIns="68575" wrap="square" tIns="34275">
            <a:noAutofit/>
          </a:bodyPr>
          <a:lstStyle/>
          <a:p>
            <a:pPr indent="0" lvl="0" marL="0" rtl="0" algn="l">
              <a:lnSpc>
                <a:spcPct val="115000"/>
              </a:lnSpc>
              <a:spcBef>
                <a:spcPts val="1000"/>
              </a:spcBef>
              <a:spcAft>
                <a:spcPts val="0"/>
              </a:spcAft>
              <a:buNone/>
            </a:pPr>
            <a:r>
              <a:rPr i="1" lang="en"/>
              <a:t>LCT</a:t>
            </a:r>
            <a:r>
              <a:rPr lang="en"/>
              <a:t> and </a:t>
            </a:r>
            <a:r>
              <a:rPr i="1" lang="en"/>
              <a:t>MCM6</a:t>
            </a:r>
            <a:r>
              <a:rPr lang="en"/>
              <a:t> mRNA levels in the proximal, middle, and distal sections of the duodenum and jejunum of adult and infant mice</a:t>
            </a:r>
            <a:endParaRPr/>
          </a:p>
          <a:p>
            <a:pPr indent="-317500" lvl="0" marL="457200" rtl="0" algn="l">
              <a:lnSpc>
                <a:spcPct val="115000"/>
              </a:lnSpc>
              <a:spcBef>
                <a:spcPts val="1000"/>
              </a:spcBef>
              <a:spcAft>
                <a:spcPts val="0"/>
              </a:spcAft>
              <a:buSzPts val="1400"/>
              <a:buChar char="●"/>
            </a:pPr>
            <a:r>
              <a:rPr lang="en"/>
              <a:t>Deletion in </a:t>
            </a:r>
            <a:r>
              <a:rPr i="1" lang="en"/>
              <a:t>LCT</a:t>
            </a:r>
            <a:r>
              <a:rPr lang="en"/>
              <a:t> intron 1 and intron 2 caused widespread downregulation of </a:t>
            </a:r>
            <a:r>
              <a:rPr i="1" lang="en"/>
              <a:t>LCT</a:t>
            </a:r>
            <a:r>
              <a:rPr lang="en"/>
              <a:t> throughout duodenum and jejunum (3 to 8-fold decrease; P&lt;0.001)</a:t>
            </a:r>
            <a:endParaRPr/>
          </a:p>
          <a:p>
            <a:pPr indent="-317500" lvl="0" marL="457200" rtl="0" algn="l">
              <a:lnSpc>
                <a:spcPct val="115000"/>
              </a:lnSpc>
              <a:spcBef>
                <a:spcPts val="0"/>
              </a:spcBef>
              <a:spcAft>
                <a:spcPts val="0"/>
              </a:spcAft>
              <a:buSzPts val="1400"/>
              <a:buChar char="●"/>
            </a:pPr>
            <a:r>
              <a:rPr lang="en"/>
              <a:t>Deletion of </a:t>
            </a:r>
            <a:r>
              <a:rPr i="1" lang="en"/>
              <a:t>MCM6</a:t>
            </a:r>
            <a:r>
              <a:rPr lang="en"/>
              <a:t> intron 13 showed segment-specific </a:t>
            </a:r>
            <a:r>
              <a:rPr i="1" lang="en"/>
              <a:t>LCT</a:t>
            </a:r>
            <a:r>
              <a:rPr lang="en"/>
              <a:t> mRNA decreases (P&lt;0.05)</a:t>
            </a:r>
            <a:endParaRPr/>
          </a:p>
          <a:p>
            <a:pPr indent="-317500" lvl="0" marL="457200" rtl="0" algn="l">
              <a:lnSpc>
                <a:spcPct val="115000"/>
              </a:lnSpc>
              <a:spcBef>
                <a:spcPts val="0"/>
              </a:spcBef>
              <a:spcAft>
                <a:spcPts val="0"/>
              </a:spcAft>
              <a:buSzPts val="1400"/>
              <a:buChar char="●"/>
            </a:pPr>
            <a:r>
              <a:rPr lang="en"/>
              <a:t>One-way repeated measure ANOVAs showed significant loss in </a:t>
            </a:r>
            <a:r>
              <a:rPr i="1" lang="en"/>
              <a:t>LCT </a:t>
            </a:r>
            <a:r>
              <a:rPr lang="en"/>
              <a:t>mRNA due to regulatory-element deletion in </a:t>
            </a:r>
            <a:r>
              <a:rPr i="1" lang="en"/>
              <a:t>MCM6</a:t>
            </a:r>
            <a:r>
              <a:rPr lang="en"/>
              <a:t> intron 13 (P&lt;0.05 adult; P&lt;</a:t>
            </a:r>
            <a:r>
              <a:rPr lang="en"/>
              <a:t>10⁻³ infant</a:t>
            </a:r>
            <a:r>
              <a:rPr lang="en"/>
              <a:t>)</a:t>
            </a:r>
            <a:endParaRPr/>
          </a:p>
        </p:txBody>
      </p:sp>
      <p:pic>
        <p:nvPicPr>
          <p:cNvPr id="249" name="Google Shape;249;p42"/>
          <p:cNvPicPr preferRelativeResize="0"/>
          <p:nvPr/>
        </p:nvPicPr>
        <p:blipFill>
          <a:blip r:embed="rId3">
            <a:alphaModFix/>
          </a:blip>
          <a:stretch>
            <a:fillRect/>
          </a:stretch>
        </p:blipFill>
        <p:spPr>
          <a:xfrm>
            <a:off x="230501" y="3804975"/>
            <a:ext cx="4403124" cy="1136875"/>
          </a:xfrm>
          <a:prstGeom prst="rect">
            <a:avLst/>
          </a:prstGeom>
          <a:noFill/>
          <a:ln>
            <a:noFill/>
          </a:ln>
        </p:spPr>
      </p:pic>
      <p:pic>
        <p:nvPicPr>
          <p:cNvPr id="250" name="Google Shape;250;p42"/>
          <p:cNvPicPr preferRelativeResize="0"/>
          <p:nvPr/>
        </p:nvPicPr>
        <p:blipFill>
          <a:blip r:embed="rId4">
            <a:alphaModFix/>
          </a:blip>
          <a:stretch>
            <a:fillRect/>
          </a:stretch>
        </p:blipFill>
        <p:spPr>
          <a:xfrm>
            <a:off x="4557425" y="3777430"/>
            <a:ext cx="4403124" cy="1191957"/>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4" name="Shape 254"/>
        <p:cNvGrpSpPr/>
        <p:nvPr/>
      </p:nvGrpSpPr>
      <p:grpSpPr>
        <a:xfrm>
          <a:off x="0" y="0"/>
          <a:ext cx="0" cy="0"/>
          <a:chOff x="0" y="0"/>
          <a:chExt cx="0" cy="0"/>
        </a:xfrm>
      </p:grpSpPr>
      <p:sp>
        <p:nvSpPr>
          <p:cNvPr id="255" name="Google Shape;255;p43"/>
          <p:cNvSpPr txBox="1"/>
          <p:nvPr>
            <p:ph type="title"/>
          </p:nvPr>
        </p:nvSpPr>
        <p:spPr>
          <a:xfrm>
            <a:off x="492925" y="374650"/>
            <a:ext cx="8079600" cy="7395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i="1" lang="en" sz="3400"/>
              <a:t>LCT</a:t>
            </a:r>
            <a:r>
              <a:rPr lang="en" sz="3400"/>
              <a:t> intron 2 mutation caused greater loss in </a:t>
            </a:r>
            <a:r>
              <a:rPr i="1" lang="en" sz="3400"/>
              <a:t>LCT</a:t>
            </a:r>
            <a:r>
              <a:rPr lang="en" sz="3400"/>
              <a:t> mRNA in adults</a:t>
            </a:r>
            <a:endParaRPr sz="3400"/>
          </a:p>
        </p:txBody>
      </p:sp>
      <p:sp>
        <p:nvSpPr>
          <p:cNvPr id="256" name="Google Shape;256;p43"/>
          <p:cNvSpPr txBox="1"/>
          <p:nvPr>
            <p:ph idx="1" type="body"/>
          </p:nvPr>
        </p:nvSpPr>
        <p:spPr>
          <a:xfrm>
            <a:off x="499967" y="1159360"/>
            <a:ext cx="8065500" cy="2824800"/>
          </a:xfrm>
          <a:prstGeom prst="rect">
            <a:avLst/>
          </a:prstGeom>
        </p:spPr>
        <p:txBody>
          <a:bodyPr anchorCtr="0" anchor="t" bIns="34275" lIns="68575" spcFirstLastPara="1" rIns="68575" wrap="square" tIns="34275">
            <a:noAutofit/>
          </a:bodyPr>
          <a:lstStyle/>
          <a:p>
            <a:pPr indent="0" lvl="0" marL="0" rtl="0" algn="l">
              <a:spcBef>
                <a:spcPts val="1000"/>
              </a:spcBef>
              <a:spcAft>
                <a:spcPts val="0"/>
              </a:spcAft>
              <a:buNone/>
            </a:pPr>
            <a:r>
              <a:rPr lang="en"/>
              <a:t>Averaged fold change in </a:t>
            </a:r>
            <a:r>
              <a:rPr i="1" lang="en"/>
              <a:t>LCT</a:t>
            </a:r>
            <a:r>
              <a:rPr lang="en"/>
              <a:t> mRNA in adult and infant genetically modified mice</a:t>
            </a:r>
            <a:endParaRPr/>
          </a:p>
          <a:p>
            <a:pPr indent="-317500" lvl="0" marL="457200" rtl="0" algn="l">
              <a:lnSpc>
                <a:spcPct val="115000"/>
              </a:lnSpc>
              <a:spcBef>
                <a:spcPts val="1000"/>
              </a:spcBef>
              <a:spcAft>
                <a:spcPts val="0"/>
              </a:spcAft>
              <a:buSzPts val="1400"/>
              <a:buChar char="●"/>
            </a:pPr>
            <a:r>
              <a:rPr lang="en"/>
              <a:t>Mutation in </a:t>
            </a:r>
            <a:r>
              <a:rPr i="1" lang="en"/>
              <a:t>LCT</a:t>
            </a:r>
            <a:r>
              <a:rPr lang="en"/>
              <a:t> intron 2 produced significantly greater loss in </a:t>
            </a:r>
            <a:r>
              <a:rPr i="1" lang="en"/>
              <a:t>LCT</a:t>
            </a:r>
            <a:r>
              <a:rPr lang="en"/>
              <a:t> mRNA in adults than in infants (2-fold larger decrease in adults; P&lt;</a:t>
            </a:r>
            <a:r>
              <a:rPr lang="en"/>
              <a:t>10⁻³)</a:t>
            </a:r>
            <a:endParaRPr/>
          </a:p>
          <a:p>
            <a:pPr indent="-317500" lvl="0" marL="457200" rtl="0" algn="l">
              <a:lnSpc>
                <a:spcPct val="115000"/>
              </a:lnSpc>
              <a:spcBef>
                <a:spcPts val="0"/>
              </a:spcBef>
              <a:spcAft>
                <a:spcPts val="0"/>
              </a:spcAft>
              <a:buSzPts val="1400"/>
              <a:buChar char="●"/>
            </a:pPr>
            <a:r>
              <a:rPr lang="en"/>
              <a:t>Two-way ANOVA showed significant mutation-age interaction</a:t>
            </a:r>
            <a:endParaRPr/>
          </a:p>
          <a:p>
            <a:pPr indent="-317500" lvl="1" marL="914400" rtl="0" algn="l">
              <a:lnSpc>
                <a:spcPct val="115000"/>
              </a:lnSpc>
              <a:spcBef>
                <a:spcPts val="0"/>
              </a:spcBef>
              <a:spcAft>
                <a:spcPts val="0"/>
              </a:spcAft>
              <a:buSzPts val="1400"/>
              <a:buChar char="○"/>
            </a:pPr>
            <a:r>
              <a:rPr lang="en"/>
              <a:t>P&lt;10⁻²¹ versus P&lt;10⁻³ compared with adults with the same mutation</a:t>
            </a:r>
            <a:endParaRPr/>
          </a:p>
          <a:p>
            <a:pPr indent="-317500" lvl="1" marL="914400" rtl="0" algn="l">
              <a:lnSpc>
                <a:spcPct val="115000"/>
              </a:lnSpc>
              <a:spcBef>
                <a:spcPts val="0"/>
              </a:spcBef>
              <a:spcAft>
                <a:spcPts val="0"/>
              </a:spcAft>
              <a:buSzPts val="1400"/>
              <a:buChar char="○"/>
            </a:pPr>
            <a:r>
              <a:rPr lang="en">
                <a:solidFill>
                  <a:schemeClr val="dk1"/>
                </a:solidFill>
              </a:rPr>
              <a:t>Evolutionarily conserved </a:t>
            </a:r>
            <a:r>
              <a:rPr i="1" lang="en">
                <a:solidFill>
                  <a:schemeClr val="dk1"/>
                </a:solidFill>
              </a:rPr>
              <a:t>LCT</a:t>
            </a:r>
            <a:r>
              <a:rPr lang="en">
                <a:solidFill>
                  <a:schemeClr val="dk1"/>
                </a:solidFill>
              </a:rPr>
              <a:t> intron 2 establishes a stronger control of </a:t>
            </a:r>
            <a:r>
              <a:rPr i="1" lang="en">
                <a:solidFill>
                  <a:schemeClr val="dk1"/>
                </a:solidFill>
              </a:rPr>
              <a:t>LCT</a:t>
            </a:r>
            <a:r>
              <a:rPr lang="en">
                <a:solidFill>
                  <a:schemeClr val="dk1"/>
                </a:solidFill>
              </a:rPr>
              <a:t> mRNA in adulthood, leading to aging as a factor</a:t>
            </a:r>
            <a:endParaRPr/>
          </a:p>
        </p:txBody>
      </p:sp>
      <p:pic>
        <p:nvPicPr>
          <p:cNvPr id="257" name="Google Shape;257;p43"/>
          <p:cNvPicPr preferRelativeResize="0"/>
          <p:nvPr/>
        </p:nvPicPr>
        <p:blipFill>
          <a:blip r:embed="rId3">
            <a:alphaModFix/>
          </a:blip>
          <a:stretch>
            <a:fillRect/>
          </a:stretch>
        </p:blipFill>
        <p:spPr>
          <a:xfrm>
            <a:off x="2325775" y="3560425"/>
            <a:ext cx="4413899" cy="14407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Google Shape;137;p26"/>
          <p:cNvSpPr txBox="1"/>
          <p:nvPr>
            <p:ph type="title"/>
          </p:nvPr>
        </p:nvSpPr>
        <p:spPr>
          <a:xfrm>
            <a:off x="492918" y="374650"/>
            <a:ext cx="8079600" cy="12435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Clr>
                <a:schemeClr val="accent1"/>
              </a:buClr>
              <a:buSzPts val="2900"/>
              <a:buFont typeface="Calibri"/>
              <a:buNone/>
            </a:pPr>
            <a:r>
              <a:rPr lang="en" sz="3000"/>
              <a:t>Outline</a:t>
            </a:r>
            <a:endParaRPr/>
          </a:p>
        </p:txBody>
      </p:sp>
      <p:sp>
        <p:nvSpPr>
          <p:cNvPr id="138" name="Google Shape;138;p26"/>
          <p:cNvSpPr txBox="1"/>
          <p:nvPr>
            <p:ph idx="1" type="body"/>
          </p:nvPr>
        </p:nvSpPr>
        <p:spPr>
          <a:xfrm>
            <a:off x="499975" y="1247575"/>
            <a:ext cx="8065500" cy="3578400"/>
          </a:xfrm>
          <a:prstGeom prst="rect">
            <a:avLst/>
          </a:prstGeom>
        </p:spPr>
        <p:txBody>
          <a:bodyPr anchorCtr="0" anchor="t" bIns="34275" lIns="68575" spcFirstLastPara="1" rIns="68575" wrap="square" tIns="34275">
            <a:noAutofit/>
          </a:bodyPr>
          <a:lstStyle/>
          <a:p>
            <a:pPr indent="-342900" lvl="0" marL="457200" rtl="0" algn="l">
              <a:spcBef>
                <a:spcPts val="0"/>
              </a:spcBef>
              <a:spcAft>
                <a:spcPts val="0"/>
              </a:spcAft>
              <a:buClr>
                <a:schemeClr val="dk1"/>
              </a:buClr>
              <a:buSzPts val="1800"/>
              <a:buAutoNum type="arabicPeriod"/>
            </a:pPr>
            <a:r>
              <a:rPr lang="en">
                <a:solidFill>
                  <a:schemeClr val="dk1"/>
                </a:solidFill>
              </a:rPr>
              <a:t>C/T-13910 variation in the </a:t>
            </a:r>
            <a:r>
              <a:rPr i="1" lang="en">
                <a:solidFill>
                  <a:schemeClr val="dk1"/>
                </a:solidFill>
              </a:rPr>
              <a:t>LCT</a:t>
            </a:r>
            <a:r>
              <a:rPr lang="en">
                <a:solidFill>
                  <a:schemeClr val="dk1"/>
                </a:solidFill>
              </a:rPr>
              <a:t> gene results in lactase persistence</a:t>
            </a:r>
            <a:endParaRPr>
              <a:solidFill>
                <a:schemeClr val="dk1"/>
              </a:solidFill>
            </a:endParaRPr>
          </a:p>
          <a:p>
            <a:pPr indent="0" lvl="0" marL="457200" rtl="0" algn="l">
              <a:spcBef>
                <a:spcPts val="0"/>
              </a:spcBef>
              <a:spcAft>
                <a:spcPts val="0"/>
              </a:spcAft>
              <a:buClr>
                <a:schemeClr val="dk1"/>
              </a:buClr>
              <a:buSzPts val="1100"/>
              <a:buFont typeface="Arial"/>
              <a:buNone/>
            </a:pPr>
            <a:r>
              <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Separate factors are associated with lactase persistence in non-Europeans</a:t>
            </a:r>
            <a:endParaRPr>
              <a:solidFill>
                <a:schemeClr val="dk1"/>
              </a:solidFill>
            </a:endParaRPr>
          </a:p>
          <a:p>
            <a:pPr indent="0" lvl="0" marL="457200" rtl="0" algn="l">
              <a:spcBef>
                <a:spcPts val="0"/>
              </a:spcBef>
              <a:spcAft>
                <a:spcPts val="0"/>
              </a:spcAft>
              <a:buClr>
                <a:schemeClr val="dk1"/>
              </a:buClr>
              <a:buSzPts val="1100"/>
              <a:buFont typeface="Arial"/>
              <a:buNone/>
            </a:pPr>
            <a:r>
              <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Epigenetically-modified regions affect transcriptional regulation</a:t>
            </a:r>
            <a:endParaRPr>
              <a:solidFill>
                <a:schemeClr val="dk1"/>
              </a:solidFill>
            </a:endParaRPr>
          </a:p>
          <a:p>
            <a:pPr indent="0" lvl="0" marL="457200" rtl="0" algn="l">
              <a:spcBef>
                <a:spcPts val="0"/>
              </a:spcBef>
              <a:spcAft>
                <a:spcPts val="0"/>
              </a:spcAft>
              <a:buClr>
                <a:schemeClr val="dk1"/>
              </a:buClr>
              <a:buSzPts val="1100"/>
              <a:buFont typeface="Arial"/>
              <a:buNone/>
            </a:pPr>
            <a:r>
              <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DNA modification and </a:t>
            </a:r>
            <a:r>
              <a:rPr i="1" lang="en">
                <a:solidFill>
                  <a:schemeClr val="dk1"/>
                </a:solidFill>
              </a:rPr>
              <a:t>LCT</a:t>
            </a:r>
            <a:r>
              <a:rPr lang="en">
                <a:solidFill>
                  <a:schemeClr val="dk1"/>
                </a:solidFill>
              </a:rPr>
              <a:t> mRNA levels have an inverse relationship</a:t>
            </a:r>
            <a:endParaRPr>
              <a:solidFill>
                <a:schemeClr val="dk1"/>
              </a:solidFill>
            </a:endParaRPr>
          </a:p>
          <a:p>
            <a:pPr indent="0" lvl="0" marL="457200" rtl="0" algn="l">
              <a:spcBef>
                <a:spcPts val="0"/>
              </a:spcBef>
              <a:spcAft>
                <a:spcPts val="0"/>
              </a:spcAft>
              <a:buClr>
                <a:schemeClr val="dk1"/>
              </a:buClr>
              <a:buSzPts val="1100"/>
              <a:buFont typeface="Arial"/>
              <a:buNone/>
            </a:pPr>
            <a:r>
              <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Functional chromatin structures support the role of epigenetic mechanisms in </a:t>
            </a:r>
            <a:r>
              <a:rPr i="1" lang="en">
                <a:solidFill>
                  <a:schemeClr val="dk1"/>
                </a:solidFill>
              </a:rPr>
              <a:t>LCT</a:t>
            </a:r>
            <a:r>
              <a:rPr lang="en">
                <a:solidFill>
                  <a:schemeClr val="dk1"/>
                </a:solidFill>
              </a:rPr>
              <a:t> regulation</a:t>
            </a:r>
            <a:endParaRPr>
              <a:solidFill>
                <a:schemeClr val="dk1"/>
              </a:solidFill>
            </a:endParaRPr>
          </a:p>
          <a:p>
            <a:pPr indent="0" lvl="0" marL="457200" rtl="0" algn="l">
              <a:spcBef>
                <a:spcPts val="0"/>
              </a:spcBef>
              <a:spcAft>
                <a:spcPts val="0"/>
              </a:spcAft>
              <a:buClr>
                <a:schemeClr val="dk1"/>
              </a:buClr>
              <a:buSzPts val="1100"/>
              <a:buFont typeface="Arial"/>
              <a:buNone/>
            </a:pPr>
            <a:r>
              <a:t/>
            </a:r>
            <a:endParaRPr>
              <a:solidFill>
                <a:schemeClr val="dk1"/>
              </a:solidFill>
            </a:endParaRPr>
          </a:p>
          <a:p>
            <a:pPr indent="-342900" lvl="0" marL="457200" rtl="0" algn="l">
              <a:spcBef>
                <a:spcPts val="0"/>
              </a:spcBef>
              <a:spcAft>
                <a:spcPts val="0"/>
              </a:spcAft>
              <a:buClr>
                <a:schemeClr val="dk1"/>
              </a:buClr>
              <a:buSzPts val="1800"/>
              <a:buAutoNum type="arabicPeriod"/>
            </a:pPr>
            <a:r>
              <a:rPr i="1" lang="en">
                <a:solidFill>
                  <a:schemeClr val="dk1"/>
                </a:solidFill>
              </a:rPr>
              <a:t>MCM6</a:t>
            </a:r>
            <a:r>
              <a:rPr lang="en">
                <a:solidFill>
                  <a:schemeClr val="dk1"/>
                </a:solidFill>
              </a:rPr>
              <a:t> locus contains the most genotype-dependent DNA modifications </a:t>
            </a:r>
            <a:endParaRPr>
              <a:solidFill>
                <a:schemeClr val="dk1"/>
              </a:solidFill>
            </a:endParaRPr>
          </a:p>
          <a:p>
            <a:pPr indent="0" lvl="0" marL="457200" rtl="0" algn="l">
              <a:spcBef>
                <a:spcPts val="0"/>
              </a:spcBef>
              <a:spcAft>
                <a:spcPts val="0"/>
              </a:spcAft>
              <a:buClr>
                <a:schemeClr val="dk1"/>
              </a:buClr>
              <a:buSzPts val="1100"/>
              <a:buFont typeface="Arial"/>
              <a:buNone/>
            </a:pPr>
            <a:r>
              <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lncRNA is involved in </a:t>
            </a:r>
            <a:r>
              <a:rPr i="1" lang="en">
                <a:solidFill>
                  <a:schemeClr val="dk1"/>
                </a:solidFill>
              </a:rPr>
              <a:t>LCT</a:t>
            </a:r>
            <a:r>
              <a:rPr lang="en">
                <a:solidFill>
                  <a:schemeClr val="dk1"/>
                </a:solidFill>
              </a:rPr>
              <a:t> mRNA expression</a:t>
            </a:r>
            <a:endParaRPr>
              <a:solidFill>
                <a:schemeClr val="dk1"/>
              </a:solidFill>
            </a:endParaRPr>
          </a:p>
          <a:p>
            <a:pPr indent="0" lvl="0" marL="457200" rtl="0" algn="l">
              <a:spcBef>
                <a:spcPts val="0"/>
              </a:spcBef>
              <a:spcAft>
                <a:spcPts val="0"/>
              </a:spcAft>
              <a:buClr>
                <a:schemeClr val="dk1"/>
              </a:buClr>
              <a:buSzPts val="1100"/>
              <a:buFont typeface="Arial"/>
              <a:buNone/>
            </a:pPr>
            <a:r>
              <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Differentially modified DNA regions contribute to </a:t>
            </a:r>
            <a:r>
              <a:rPr i="1" lang="en">
                <a:solidFill>
                  <a:schemeClr val="dk1"/>
                </a:solidFill>
              </a:rPr>
              <a:t>LCT</a:t>
            </a:r>
            <a:r>
              <a:rPr lang="en">
                <a:solidFill>
                  <a:schemeClr val="dk1"/>
                </a:solidFill>
              </a:rPr>
              <a:t> regulation </a:t>
            </a:r>
            <a:endParaRPr>
              <a:solidFill>
                <a:schemeClr val="dk1"/>
              </a:solidFill>
            </a:endParaRPr>
          </a:p>
          <a:p>
            <a:pPr indent="0" lvl="0" marL="0" rtl="0" algn="l">
              <a:spcBef>
                <a:spcPts val="100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 name="Shape 261"/>
        <p:cNvGrpSpPr/>
        <p:nvPr/>
      </p:nvGrpSpPr>
      <p:grpSpPr>
        <a:xfrm>
          <a:off x="0" y="0"/>
          <a:ext cx="0" cy="0"/>
          <a:chOff x="0" y="0"/>
          <a:chExt cx="0" cy="0"/>
        </a:xfrm>
      </p:grpSpPr>
      <p:sp>
        <p:nvSpPr>
          <p:cNvPr id="262" name="Google Shape;262;p44"/>
          <p:cNvSpPr txBox="1"/>
          <p:nvPr>
            <p:ph type="title"/>
          </p:nvPr>
        </p:nvSpPr>
        <p:spPr>
          <a:xfrm>
            <a:off x="492918" y="374650"/>
            <a:ext cx="8079600" cy="1243500"/>
          </a:xfrm>
          <a:prstGeom prst="rect">
            <a:avLst/>
          </a:prstGeom>
          <a:noFill/>
          <a:ln>
            <a:noFill/>
          </a:ln>
        </p:spPr>
        <p:txBody>
          <a:bodyPr anchorCtr="0" anchor="ctr" bIns="34275" lIns="68575" spcFirstLastPara="1" rIns="68575" wrap="square" tIns="34275">
            <a:noAutofit/>
          </a:bodyPr>
          <a:lstStyle/>
          <a:p>
            <a:pPr indent="0" lvl="0" marL="0" rtl="0" algn="l">
              <a:lnSpc>
                <a:spcPct val="85000"/>
              </a:lnSpc>
              <a:spcBef>
                <a:spcPts val="0"/>
              </a:spcBef>
              <a:spcAft>
                <a:spcPts val="0"/>
              </a:spcAft>
              <a:buClr>
                <a:schemeClr val="accent1"/>
              </a:buClr>
              <a:buSzPts val="2900"/>
              <a:buFont typeface="Calibri"/>
              <a:buNone/>
            </a:pPr>
            <a:r>
              <a:rPr lang="en" sz="3400"/>
              <a:t>Revisiting the Goals of the Study</a:t>
            </a:r>
            <a:endParaRPr sz="3400"/>
          </a:p>
        </p:txBody>
      </p:sp>
      <p:sp>
        <p:nvSpPr>
          <p:cNvPr id="263" name="Google Shape;263;p44"/>
          <p:cNvSpPr txBox="1"/>
          <p:nvPr>
            <p:ph idx="1" type="body"/>
          </p:nvPr>
        </p:nvSpPr>
        <p:spPr>
          <a:xfrm>
            <a:off x="499975" y="1434623"/>
            <a:ext cx="8065500" cy="3332100"/>
          </a:xfrm>
          <a:prstGeom prst="rect">
            <a:avLst/>
          </a:prstGeom>
          <a:noFill/>
          <a:ln>
            <a:noFill/>
          </a:ln>
        </p:spPr>
        <p:txBody>
          <a:bodyPr anchorCtr="0" anchor="t" bIns="34275" lIns="68575" spcFirstLastPara="1" rIns="68575" wrap="square" tIns="34275">
            <a:noAutofit/>
          </a:bodyPr>
          <a:lstStyle/>
          <a:p>
            <a:pPr indent="-342900" lvl="0" marL="457200" rtl="0" algn="l">
              <a:spcBef>
                <a:spcPts val="0"/>
              </a:spcBef>
              <a:spcAft>
                <a:spcPts val="0"/>
              </a:spcAft>
              <a:buClr>
                <a:schemeClr val="dk1"/>
              </a:buClr>
              <a:buSzPts val="1800"/>
              <a:buChar char="●"/>
            </a:pPr>
            <a:r>
              <a:rPr lang="en">
                <a:solidFill>
                  <a:schemeClr val="dk1"/>
                </a:solidFill>
              </a:rPr>
              <a:t>Which epigenetic processes mediate the age-dependent and cell-type-specific downregulation of </a:t>
            </a:r>
            <a:r>
              <a:rPr i="1" lang="en">
                <a:solidFill>
                  <a:schemeClr val="dk1"/>
                </a:solidFill>
              </a:rPr>
              <a:t>LCT</a:t>
            </a:r>
            <a:r>
              <a:rPr lang="en">
                <a:solidFill>
                  <a:schemeClr val="dk1"/>
                </a:solidFill>
              </a:rPr>
              <a:t> that results in LNP?</a:t>
            </a:r>
            <a:endParaRPr>
              <a:solidFill>
                <a:schemeClr val="dk1"/>
              </a:solidFill>
            </a:endParaRPr>
          </a:p>
          <a:p>
            <a:pPr indent="0" lvl="0" marL="457200" rtl="0" algn="l">
              <a:spcBef>
                <a:spcPts val="0"/>
              </a:spcBef>
              <a:spcAft>
                <a:spcPts val="0"/>
              </a:spcAft>
              <a:buClr>
                <a:schemeClr val="dk1"/>
              </a:buClr>
              <a:buSzPts val="1100"/>
              <a:buFont typeface="Arial"/>
              <a:buNone/>
            </a:pPr>
            <a:r>
              <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How can genetic factors affect age-specific changes in epigenetic modifications?</a:t>
            </a:r>
            <a:endParaRPr>
              <a:solidFill>
                <a:schemeClr val="dk1"/>
              </a:solidFill>
            </a:endParaRPr>
          </a:p>
          <a:p>
            <a:pPr indent="0" lvl="0" marL="457200" rtl="0" algn="l">
              <a:spcBef>
                <a:spcPts val="0"/>
              </a:spcBef>
              <a:spcAft>
                <a:spcPts val="0"/>
              </a:spcAft>
              <a:buClr>
                <a:schemeClr val="dk1"/>
              </a:buClr>
              <a:buSzPts val="1100"/>
              <a:buFont typeface="Arial"/>
              <a:buNone/>
            </a:pPr>
            <a:r>
              <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Are DNA modifications involved in the age-related decline in expression of </a:t>
            </a:r>
            <a:r>
              <a:rPr i="1" lang="en">
                <a:solidFill>
                  <a:schemeClr val="dk1"/>
                </a:solidFill>
              </a:rPr>
              <a:t>LCT</a:t>
            </a:r>
            <a:r>
              <a:rPr lang="en">
                <a:solidFill>
                  <a:schemeClr val="dk1"/>
                </a:solidFill>
              </a:rPr>
              <a:t>?</a:t>
            </a:r>
            <a:endParaRPr>
              <a:solidFill>
                <a:schemeClr val="dk1"/>
              </a:solidFill>
            </a:endParaRPr>
          </a:p>
          <a:p>
            <a:pPr indent="0" lvl="0" marL="457200" rtl="0" algn="l">
              <a:spcBef>
                <a:spcPts val="0"/>
              </a:spcBef>
              <a:spcAft>
                <a:spcPts val="0"/>
              </a:spcAft>
              <a:buClr>
                <a:schemeClr val="dk1"/>
              </a:buClr>
              <a:buSzPts val="1100"/>
              <a:buFont typeface="Arial"/>
              <a:buNone/>
            </a:pPr>
            <a:r>
              <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Do human interindividual differences occur in the </a:t>
            </a:r>
            <a:r>
              <a:rPr i="1" lang="en">
                <a:solidFill>
                  <a:schemeClr val="dk1"/>
                </a:solidFill>
              </a:rPr>
              <a:t>LCT-MCM6</a:t>
            </a:r>
            <a:r>
              <a:rPr lang="en">
                <a:solidFill>
                  <a:schemeClr val="dk1"/>
                </a:solidFill>
              </a:rPr>
              <a:t> haplotypes?</a:t>
            </a:r>
            <a:endParaRPr>
              <a:solidFill>
                <a:schemeClr val="dk1"/>
              </a:solidFill>
            </a:endParaRPr>
          </a:p>
          <a:p>
            <a:pPr indent="0" lvl="0" marL="457200" rtl="0" algn="l">
              <a:spcBef>
                <a:spcPts val="0"/>
              </a:spcBef>
              <a:spcAft>
                <a:spcPts val="0"/>
              </a:spcAft>
              <a:buClr>
                <a:schemeClr val="dk1"/>
              </a:buClr>
              <a:buSzPts val="1100"/>
              <a:buFont typeface="Arial"/>
              <a:buNone/>
            </a:pPr>
            <a:r>
              <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What are the different regulatory functions of the differentially modified </a:t>
            </a:r>
            <a:r>
              <a:rPr i="1" lang="en">
                <a:solidFill>
                  <a:schemeClr val="dk1"/>
                </a:solidFill>
              </a:rPr>
              <a:t>LCT</a:t>
            </a:r>
            <a:r>
              <a:rPr lang="en">
                <a:solidFill>
                  <a:schemeClr val="dk1"/>
                </a:solidFill>
              </a:rPr>
              <a:t> regions?</a:t>
            </a:r>
            <a:endParaRPr>
              <a:solidFill>
                <a:schemeClr val="dk1"/>
              </a:solidFill>
            </a:endParaRPr>
          </a:p>
          <a:p>
            <a:pPr indent="0" lvl="0" marL="457200" rtl="0" algn="l">
              <a:spcBef>
                <a:spcPts val="0"/>
              </a:spcBef>
              <a:spcAft>
                <a:spcPts val="0"/>
              </a:spcAft>
              <a:buClr>
                <a:schemeClr val="dk1"/>
              </a:buClr>
              <a:buSzPts val="1100"/>
              <a:buFont typeface="Arial"/>
              <a:buNone/>
            </a:pPr>
            <a:r>
              <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What extent does the evolutionary conservation of epigenetic factors contribute to the age-dependent downregulation of </a:t>
            </a:r>
            <a:r>
              <a:rPr i="1" lang="en">
                <a:solidFill>
                  <a:schemeClr val="dk1"/>
                </a:solidFill>
              </a:rPr>
              <a:t>LCT</a:t>
            </a:r>
            <a:r>
              <a:rPr lang="en">
                <a:solidFill>
                  <a:schemeClr val="dk1"/>
                </a:solidFill>
              </a:rPr>
              <a:t>?</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lnSpc>
                <a:spcPct val="85000"/>
              </a:lnSpc>
              <a:spcBef>
                <a:spcPts val="0"/>
              </a:spcBef>
              <a:spcAft>
                <a:spcPts val="0"/>
              </a:spcAft>
              <a:buNone/>
            </a:pPr>
            <a:r>
              <a:t/>
            </a:r>
            <a:endParaRPr sz="23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 name="Shape 267"/>
        <p:cNvGrpSpPr/>
        <p:nvPr/>
      </p:nvGrpSpPr>
      <p:grpSpPr>
        <a:xfrm>
          <a:off x="0" y="0"/>
          <a:ext cx="0" cy="0"/>
          <a:chOff x="0" y="0"/>
          <a:chExt cx="0" cy="0"/>
        </a:xfrm>
      </p:grpSpPr>
      <p:sp>
        <p:nvSpPr>
          <p:cNvPr id="268" name="Google Shape;268;p45"/>
          <p:cNvSpPr txBox="1"/>
          <p:nvPr>
            <p:ph type="title"/>
          </p:nvPr>
        </p:nvSpPr>
        <p:spPr>
          <a:xfrm>
            <a:off x="492925" y="374650"/>
            <a:ext cx="8079600" cy="762000"/>
          </a:xfrm>
          <a:prstGeom prst="rect">
            <a:avLst/>
          </a:prstGeom>
          <a:noFill/>
          <a:ln>
            <a:noFill/>
          </a:ln>
        </p:spPr>
        <p:txBody>
          <a:bodyPr anchorCtr="0" anchor="ctr" bIns="34275" lIns="68575" spcFirstLastPara="1" rIns="68575" wrap="square" tIns="34275">
            <a:noAutofit/>
          </a:bodyPr>
          <a:lstStyle/>
          <a:p>
            <a:pPr indent="0" lvl="0" marL="0" rtl="0" algn="l">
              <a:lnSpc>
                <a:spcPct val="85000"/>
              </a:lnSpc>
              <a:spcBef>
                <a:spcPts val="0"/>
              </a:spcBef>
              <a:spcAft>
                <a:spcPts val="0"/>
              </a:spcAft>
              <a:buClr>
                <a:schemeClr val="accent1"/>
              </a:buClr>
              <a:buSzPts val="2900"/>
              <a:buFont typeface="Calibri"/>
              <a:buNone/>
            </a:pPr>
            <a:r>
              <a:rPr lang="en" sz="3400"/>
              <a:t>Key Findings</a:t>
            </a:r>
            <a:endParaRPr sz="3400"/>
          </a:p>
        </p:txBody>
      </p:sp>
      <p:sp>
        <p:nvSpPr>
          <p:cNvPr id="269" name="Google Shape;269;p45"/>
          <p:cNvSpPr txBox="1"/>
          <p:nvPr>
            <p:ph idx="1" type="body"/>
          </p:nvPr>
        </p:nvSpPr>
        <p:spPr>
          <a:xfrm>
            <a:off x="268050" y="1093100"/>
            <a:ext cx="8673300" cy="4185900"/>
          </a:xfrm>
          <a:prstGeom prst="rect">
            <a:avLst/>
          </a:prstGeom>
          <a:noFill/>
          <a:ln>
            <a:noFill/>
          </a:ln>
        </p:spPr>
        <p:txBody>
          <a:bodyPr anchorCtr="0" anchor="t" bIns="34275" lIns="68575" spcFirstLastPara="1" rIns="68575" wrap="square" tIns="34275">
            <a:noAutofit/>
          </a:bodyPr>
          <a:lstStyle/>
          <a:p>
            <a:pPr indent="-317500" lvl="0" marL="457200" rtl="0" algn="l">
              <a:lnSpc>
                <a:spcPct val="115000"/>
              </a:lnSpc>
              <a:spcBef>
                <a:spcPts val="0"/>
              </a:spcBef>
              <a:spcAft>
                <a:spcPts val="0"/>
              </a:spcAft>
              <a:buClr>
                <a:schemeClr val="dk1"/>
              </a:buClr>
              <a:buSzPts val="1400"/>
              <a:buChar char="●"/>
            </a:pPr>
            <a:r>
              <a:rPr lang="en">
                <a:solidFill>
                  <a:schemeClr val="dk1"/>
                </a:solidFill>
              </a:rPr>
              <a:t>E</a:t>
            </a:r>
            <a:r>
              <a:rPr lang="en">
                <a:solidFill>
                  <a:schemeClr val="dk1"/>
                </a:solidFill>
              </a:rPr>
              <a:t>pigenetic factors are involved in the regulation of the human and mouse </a:t>
            </a:r>
            <a:r>
              <a:rPr i="1" lang="en">
                <a:solidFill>
                  <a:schemeClr val="dk1"/>
                </a:solidFill>
              </a:rPr>
              <a:t>LCT</a:t>
            </a:r>
            <a:r>
              <a:rPr lang="en">
                <a:solidFill>
                  <a:schemeClr val="dk1"/>
                </a:solidFill>
              </a:rPr>
              <a:t> genes and the regulation of LNP.</a:t>
            </a:r>
            <a:endParaRPr>
              <a:solidFill>
                <a:schemeClr val="dk1"/>
              </a:solidFill>
            </a:endParaRPr>
          </a:p>
          <a:p>
            <a:pPr indent="-317500" lvl="1" marL="914400" rtl="0" algn="l">
              <a:lnSpc>
                <a:spcPct val="115000"/>
              </a:lnSpc>
              <a:spcBef>
                <a:spcPts val="0"/>
              </a:spcBef>
              <a:spcAft>
                <a:spcPts val="0"/>
              </a:spcAft>
              <a:buClr>
                <a:schemeClr val="dk1"/>
              </a:buClr>
              <a:buSzPts val="1400"/>
              <a:buChar char="○"/>
            </a:pPr>
            <a:r>
              <a:rPr lang="en">
                <a:solidFill>
                  <a:schemeClr val="dk1"/>
                </a:solidFill>
              </a:rPr>
              <a:t>Epigenetic modifications targeting several different regulatory elements in lactase mRNA levels account for the variation of </a:t>
            </a:r>
            <a:r>
              <a:rPr i="1" lang="en">
                <a:solidFill>
                  <a:schemeClr val="dk1"/>
                </a:solidFill>
              </a:rPr>
              <a:t>LCT</a:t>
            </a:r>
            <a:r>
              <a:rPr lang="en">
                <a:solidFill>
                  <a:schemeClr val="dk1"/>
                </a:solidFill>
              </a:rPr>
              <a:t> expression after infancy in mammals.</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
                <a:solidFill>
                  <a:schemeClr val="dk1"/>
                </a:solidFill>
              </a:rPr>
              <a:t>LNP haplotypes accumulate modified cytosines that silence the regulatory elements in </a:t>
            </a:r>
            <a:r>
              <a:rPr i="1" lang="en">
                <a:solidFill>
                  <a:schemeClr val="dk1"/>
                </a:solidFill>
              </a:rPr>
              <a:t>MCM6</a:t>
            </a:r>
            <a:r>
              <a:rPr lang="en">
                <a:solidFill>
                  <a:schemeClr val="dk1"/>
                </a:solidFill>
              </a:rPr>
              <a:t> and </a:t>
            </a:r>
            <a:r>
              <a:rPr i="1" lang="en">
                <a:solidFill>
                  <a:schemeClr val="dk1"/>
                </a:solidFill>
              </a:rPr>
              <a:t>LCT</a:t>
            </a:r>
            <a:r>
              <a:rPr lang="en">
                <a:solidFill>
                  <a:schemeClr val="dk1"/>
                </a:solidFill>
              </a:rPr>
              <a:t>, whereas LP haplotype displays age-related modification changes that maintain </a:t>
            </a:r>
            <a:r>
              <a:rPr i="1" lang="en">
                <a:solidFill>
                  <a:schemeClr val="dk1"/>
                </a:solidFill>
              </a:rPr>
              <a:t>LCT</a:t>
            </a:r>
            <a:r>
              <a:rPr lang="en">
                <a:solidFill>
                  <a:schemeClr val="dk1"/>
                </a:solidFill>
              </a:rPr>
              <a:t> activity.</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
                <a:solidFill>
                  <a:schemeClr val="dk1"/>
                </a:solidFill>
              </a:rPr>
              <a:t>Genetic factors contribute to epigenetic changes occurring with age at the regulatory elements.</a:t>
            </a:r>
            <a:endParaRPr>
              <a:solidFill>
                <a:schemeClr val="dk1"/>
              </a:solidFill>
            </a:endParaRPr>
          </a:p>
          <a:p>
            <a:pPr indent="-317500" lvl="1" marL="914400" rtl="0" algn="l">
              <a:lnSpc>
                <a:spcPct val="115000"/>
              </a:lnSpc>
              <a:spcBef>
                <a:spcPts val="0"/>
              </a:spcBef>
              <a:spcAft>
                <a:spcPts val="0"/>
              </a:spcAft>
              <a:buClr>
                <a:schemeClr val="dk1"/>
              </a:buClr>
              <a:buSzPts val="1400"/>
              <a:buChar char="○"/>
            </a:pPr>
            <a:r>
              <a:rPr lang="en">
                <a:solidFill>
                  <a:schemeClr val="dk1"/>
                </a:solidFill>
              </a:rPr>
              <a:t>LP and LNP DNA haplotypes demonstrated significantly different epigenetic aging.</a:t>
            </a:r>
            <a:endParaRPr>
              <a:solidFill>
                <a:schemeClr val="dk1"/>
              </a:solidFill>
            </a:endParaRPr>
          </a:p>
          <a:p>
            <a:pPr indent="-317500" lvl="1" marL="914400" rtl="0" algn="l">
              <a:lnSpc>
                <a:spcPct val="115000"/>
              </a:lnSpc>
              <a:spcBef>
                <a:spcPts val="0"/>
              </a:spcBef>
              <a:spcAft>
                <a:spcPts val="0"/>
              </a:spcAft>
              <a:buClr>
                <a:schemeClr val="dk1"/>
              </a:buClr>
              <a:buSzPts val="1400"/>
              <a:buChar char="○"/>
            </a:pPr>
            <a:r>
              <a:rPr lang="en">
                <a:solidFill>
                  <a:schemeClr val="dk1"/>
                </a:solidFill>
              </a:rPr>
              <a:t>Genetic factors enable a gradual accumulation of epigenetic changes with age, thereby influencing phenotypic outcome.</a:t>
            </a:r>
            <a:endParaRPr>
              <a:solidFill>
                <a:schemeClr val="dk1"/>
              </a:solidFill>
            </a:endParaRPr>
          </a:p>
          <a:p>
            <a:pPr indent="0" lvl="0" marL="457200" rtl="0" algn="l">
              <a:lnSpc>
                <a:spcPct val="115000"/>
              </a:lnSpc>
              <a:spcBef>
                <a:spcPts val="0"/>
              </a:spcBef>
              <a:spcAft>
                <a:spcPts val="0"/>
              </a:spcAft>
              <a:buNone/>
            </a:pPr>
            <a:r>
              <a:t/>
            </a:r>
            <a:endParaRPr>
              <a:solidFill>
                <a:schemeClr val="dk1"/>
              </a:solidFill>
            </a:endParaRPr>
          </a:p>
          <a:p>
            <a:pPr indent="0" lvl="0" marL="45720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 name="Shape 273"/>
        <p:cNvGrpSpPr/>
        <p:nvPr/>
      </p:nvGrpSpPr>
      <p:grpSpPr>
        <a:xfrm>
          <a:off x="0" y="0"/>
          <a:ext cx="0" cy="0"/>
          <a:chOff x="0" y="0"/>
          <a:chExt cx="0" cy="0"/>
        </a:xfrm>
      </p:grpSpPr>
      <p:sp>
        <p:nvSpPr>
          <p:cNvPr id="274" name="Google Shape;274;p46"/>
          <p:cNvSpPr txBox="1"/>
          <p:nvPr>
            <p:ph type="title"/>
          </p:nvPr>
        </p:nvSpPr>
        <p:spPr>
          <a:xfrm>
            <a:off x="492918" y="374650"/>
            <a:ext cx="8079600" cy="1243500"/>
          </a:xfrm>
          <a:prstGeom prst="rect">
            <a:avLst/>
          </a:prstGeom>
          <a:noFill/>
          <a:ln>
            <a:noFill/>
          </a:ln>
        </p:spPr>
        <p:txBody>
          <a:bodyPr anchorCtr="0" anchor="ctr" bIns="34275" lIns="68575" spcFirstLastPara="1" rIns="68575" wrap="square" tIns="34275">
            <a:noAutofit/>
          </a:bodyPr>
          <a:lstStyle/>
          <a:p>
            <a:pPr indent="0" lvl="0" marL="0" rtl="0" algn="l">
              <a:lnSpc>
                <a:spcPct val="85000"/>
              </a:lnSpc>
              <a:spcBef>
                <a:spcPts val="0"/>
              </a:spcBef>
              <a:spcAft>
                <a:spcPts val="0"/>
              </a:spcAft>
              <a:buClr>
                <a:schemeClr val="accent1"/>
              </a:buClr>
              <a:buSzPts val="2900"/>
              <a:buFont typeface="Calibri"/>
              <a:buNone/>
            </a:pPr>
            <a:r>
              <a:rPr lang="en" sz="3400"/>
              <a:t>Future Experiments</a:t>
            </a:r>
            <a:endParaRPr sz="3400"/>
          </a:p>
        </p:txBody>
      </p:sp>
      <p:sp>
        <p:nvSpPr>
          <p:cNvPr id="275" name="Google Shape;275;p46"/>
          <p:cNvSpPr txBox="1"/>
          <p:nvPr>
            <p:ph idx="1" type="body"/>
          </p:nvPr>
        </p:nvSpPr>
        <p:spPr>
          <a:xfrm>
            <a:off x="507492" y="1508760"/>
            <a:ext cx="8065500" cy="2824800"/>
          </a:xfrm>
          <a:prstGeom prst="rect">
            <a:avLst/>
          </a:prstGeom>
          <a:noFill/>
          <a:ln>
            <a:noFill/>
          </a:ln>
        </p:spPr>
        <p:txBody>
          <a:bodyPr anchorCtr="0" anchor="t" bIns="34275" lIns="68575" spcFirstLastPara="1" rIns="68575" wrap="square" tIns="34275">
            <a:noAutofit/>
          </a:bodyPr>
          <a:lstStyle/>
          <a:p>
            <a:pPr indent="0" lvl="0" marL="0" rtl="0" algn="l">
              <a:lnSpc>
                <a:spcPct val="115000"/>
              </a:lnSpc>
              <a:spcBef>
                <a:spcPts val="0"/>
              </a:spcBef>
              <a:spcAft>
                <a:spcPts val="0"/>
              </a:spcAft>
              <a:buNone/>
            </a:pPr>
            <a:r>
              <a:rPr lang="en">
                <a:solidFill>
                  <a:schemeClr val="dk1"/>
                </a:solidFill>
              </a:rPr>
              <a:t>Examine chromatin configuration at </a:t>
            </a:r>
            <a:r>
              <a:rPr i="1" lang="en">
                <a:solidFill>
                  <a:schemeClr val="dk1"/>
                </a:solidFill>
              </a:rPr>
              <a:t>LCT-MCM6</a:t>
            </a:r>
            <a:r>
              <a:rPr lang="en">
                <a:solidFill>
                  <a:schemeClr val="dk1"/>
                </a:solidFill>
              </a:rPr>
              <a:t> locus in aging individuals and targeted epigenetic editing with CRISPR-Cas9 system to fully understand the genetic and epigenetic contributions to lactase persistence and nonpersistence.</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lang="en">
                <a:solidFill>
                  <a:schemeClr val="dk1"/>
                </a:solidFill>
              </a:rPr>
              <a:t>Investigate age-dependent epigenetic trajectories for disease-associated genetic variants to uncover the molecular origins of complex diseases.</a:t>
            </a:r>
            <a:endParaRPr>
              <a:solidFill>
                <a:schemeClr val="dk1"/>
              </a:solidFill>
            </a:endParaRPr>
          </a:p>
          <a:p>
            <a:pPr indent="-317500" lvl="0" marL="457200" rtl="0" algn="l">
              <a:lnSpc>
                <a:spcPct val="115000"/>
              </a:lnSpc>
              <a:spcBef>
                <a:spcPts val="0"/>
              </a:spcBef>
              <a:spcAft>
                <a:spcPts val="0"/>
              </a:spcAft>
              <a:buClr>
                <a:schemeClr val="dk1"/>
              </a:buClr>
              <a:buSzPts val="1400"/>
              <a:buFont typeface="Calibri"/>
              <a:buChar char="●"/>
            </a:pPr>
            <a:r>
              <a:rPr i="0" lang="en">
                <a:solidFill>
                  <a:schemeClr val="dk1"/>
                </a:solidFill>
              </a:rPr>
              <a:t>Genetic risk factors without their age-dependent epigenetic “load” can remain harmless for decades.</a:t>
            </a:r>
            <a:endParaRPr i="0">
              <a:solidFill>
                <a:schemeClr val="dk1"/>
              </a:solidFill>
            </a:endParaRPr>
          </a:p>
          <a:p>
            <a:pPr indent="-317500" lvl="0" marL="457200" rtl="0" algn="l">
              <a:lnSpc>
                <a:spcPct val="115000"/>
              </a:lnSpc>
              <a:spcBef>
                <a:spcPts val="0"/>
              </a:spcBef>
              <a:spcAft>
                <a:spcPts val="0"/>
              </a:spcAft>
              <a:buClr>
                <a:schemeClr val="dk1"/>
              </a:buClr>
              <a:buSzPts val="1400"/>
              <a:buFont typeface="Calibri"/>
              <a:buChar char="●"/>
            </a:pPr>
            <a:r>
              <a:rPr i="0" lang="en">
                <a:solidFill>
                  <a:schemeClr val="dk1"/>
                </a:solidFill>
              </a:rPr>
              <a:t>DNA variants may become disease risk factors once they reach a critical mass of epigenetic mis-regulation in aging cells.</a:t>
            </a:r>
            <a:endParaRPr i="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000">
              <a:solidFill>
                <a:schemeClr val="dk1"/>
              </a:solidFill>
              <a:latin typeface="Arial"/>
              <a:ea typeface="Arial"/>
              <a:cs typeface="Arial"/>
              <a:sym typeface="Arial"/>
            </a:endParaRPr>
          </a:p>
          <a:p>
            <a:pPr indent="0" lvl="0" marL="0" rtl="0" algn="l">
              <a:lnSpc>
                <a:spcPct val="115000"/>
              </a:lnSpc>
              <a:spcBef>
                <a:spcPts val="0"/>
              </a:spcBef>
              <a:spcAft>
                <a:spcPts val="0"/>
              </a:spcAft>
              <a:buClr>
                <a:schemeClr val="dk1"/>
              </a:buClr>
              <a:buSzPts val="800"/>
              <a:buFont typeface="Arial"/>
              <a:buNone/>
            </a:pPr>
            <a:r>
              <a:t/>
            </a:r>
            <a:endParaRPr sz="1400">
              <a:solidFill>
                <a:schemeClr val="dk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9" name="Shape 279"/>
        <p:cNvGrpSpPr/>
        <p:nvPr/>
      </p:nvGrpSpPr>
      <p:grpSpPr>
        <a:xfrm>
          <a:off x="0" y="0"/>
          <a:ext cx="0" cy="0"/>
          <a:chOff x="0" y="0"/>
          <a:chExt cx="0" cy="0"/>
        </a:xfrm>
      </p:grpSpPr>
      <p:sp>
        <p:nvSpPr>
          <p:cNvPr id="280" name="Google Shape;280;p47"/>
          <p:cNvSpPr txBox="1"/>
          <p:nvPr>
            <p:ph type="title"/>
          </p:nvPr>
        </p:nvSpPr>
        <p:spPr>
          <a:xfrm>
            <a:off x="492918" y="374650"/>
            <a:ext cx="8079600" cy="1243500"/>
          </a:xfrm>
          <a:prstGeom prst="rect">
            <a:avLst/>
          </a:prstGeom>
          <a:noFill/>
          <a:ln>
            <a:noFill/>
          </a:ln>
        </p:spPr>
        <p:txBody>
          <a:bodyPr anchorCtr="0" anchor="ctr" bIns="34275" lIns="68575" spcFirstLastPara="1" rIns="68575" wrap="square" tIns="34275">
            <a:noAutofit/>
          </a:bodyPr>
          <a:lstStyle/>
          <a:p>
            <a:pPr indent="0" lvl="0" marL="0" rtl="0" algn="l">
              <a:lnSpc>
                <a:spcPct val="85000"/>
              </a:lnSpc>
              <a:spcBef>
                <a:spcPts val="0"/>
              </a:spcBef>
              <a:spcAft>
                <a:spcPts val="0"/>
              </a:spcAft>
              <a:buSzPts val="1400"/>
              <a:buNone/>
            </a:pPr>
            <a:r>
              <a:rPr lang="en" sz="3400"/>
              <a:t>Acknowledgments</a:t>
            </a:r>
            <a:endParaRPr sz="3400"/>
          </a:p>
        </p:txBody>
      </p:sp>
      <p:sp>
        <p:nvSpPr>
          <p:cNvPr id="281" name="Google Shape;281;p47"/>
          <p:cNvSpPr txBox="1"/>
          <p:nvPr>
            <p:ph idx="1" type="body"/>
          </p:nvPr>
        </p:nvSpPr>
        <p:spPr>
          <a:xfrm>
            <a:off x="507492" y="1508760"/>
            <a:ext cx="8065500" cy="2824800"/>
          </a:xfrm>
          <a:prstGeom prst="rect">
            <a:avLst/>
          </a:prstGeom>
          <a:noFill/>
          <a:ln>
            <a:noFill/>
          </a:ln>
        </p:spPr>
        <p:txBody>
          <a:bodyPr anchorCtr="0" anchor="t" bIns="34275" lIns="68575" spcFirstLastPara="1" rIns="68575" wrap="square" tIns="34275">
            <a:noAutofit/>
          </a:bodyPr>
          <a:lstStyle/>
          <a:p>
            <a:pPr indent="0" lvl="0" marL="0" rtl="0" algn="ctr">
              <a:lnSpc>
                <a:spcPct val="85000"/>
              </a:lnSpc>
              <a:spcBef>
                <a:spcPts val="1000"/>
              </a:spcBef>
              <a:spcAft>
                <a:spcPts val="0"/>
              </a:spcAft>
              <a:buSzPts val="1400"/>
              <a:buNone/>
            </a:pPr>
            <a:r>
              <a:rPr lang="en" sz="2300"/>
              <a:t>We would like to thank Loyola Marymount University for hosting SURP, Dr. Dahlquist for her mentorship and access to helpful resources, the LMU University Honors Program for funding, and the LMU Biology Department for providing laboratory space.</a:t>
            </a:r>
            <a:endParaRPr sz="23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Google Shape;143;p27"/>
          <p:cNvSpPr txBox="1"/>
          <p:nvPr>
            <p:ph type="title"/>
          </p:nvPr>
        </p:nvSpPr>
        <p:spPr>
          <a:xfrm>
            <a:off x="492918" y="374650"/>
            <a:ext cx="8079600" cy="1243500"/>
          </a:xfrm>
          <a:prstGeom prst="rect">
            <a:avLst/>
          </a:prstGeom>
          <a:noFill/>
          <a:ln>
            <a:noFill/>
          </a:ln>
        </p:spPr>
        <p:txBody>
          <a:bodyPr anchorCtr="0" anchor="ctr" bIns="34275" lIns="68575" spcFirstLastPara="1" rIns="68575" wrap="square" tIns="34275">
            <a:noAutofit/>
          </a:bodyPr>
          <a:lstStyle/>
          <a:p>
            <a:pPr indent="0" lvl="0" marL="0" rtl="0" algn="l">
              <a:lnSpc>
                <a:spcPct val="85000"/>
              </a:lnSpc>
              <a:spcBef>
                <a:spcPts val="0"/>
              </a:spcBef>
              <a:spcAft>
                <a:spcPts val="0"/>
              </a:spcAft>
              <a:buClr>
                <a:schemeClr val="accent1"/>
              </a:buClr>
              <a:buSzPts val="2900"/>
              <a:buFont typeface="Calibri"/>
              <a:buNone/>
            </a:pPr>
            <a:r>
              <a:rPr lang="en" sz="3000"/>
              <a:t>Outline</a:t>
            </a:r>
            <a:endParaRPr sz="3000"/>
          </a:p>
        </p:txBody>
      </p:sp>
      <p:sp>
        <p:nvSpPr>
          <p:cNvPr id="144" name="Google Shape;144;p27"/>
          <p:cNvSpPr txBox="1"/>
          <p:nvPr>
            <p:ph idx="1" type="body"/>
          </p:nvPr>
        </p:nvSpPr>
        <p:spPr>
          <a:xfrm>
            <a:off x="499975" y="1256773"/>
            <a:ext cx="8065500" cy="3412500"/>
          </a:xfrm>
          <a:prstGeom prst="rect">
            <a:avLst/>
          </a:prstGeom>
          <a:noFill/>
          <a:ln>
            <a:noFill/>
          </a:ln>
        </p:spPr>
        <p:txBody>
          <a:bodyPr anchorCtr="0" anchor="t" bIns="34275" lIns="68575" spcFirstLastPara="1" rIns="68575" wrap="square" tIns="34275">
            <a:noAutofit/>
          </a:bodyPr>
          <a:lstStyle/>
          <a:p>
            <a:pPr indent="-342900" lvl="0" marL="457200" rtl="0" algn="l">
              <a:spcBef>
                <a:spcPts val="0"/>
              </a:spcBef>
              <a:spcAft>
                <a:spcPts val="0"/>
              </a:spcAft>
              <a:buClr>
                <a:schemeClr val="dk1"/>
              </a:buClr>
              <a:buSzPts val="1800"/>
              <a:buAutoNum type="arabicPeriod"/>
            </a:pPr>
            <a:r>
              <a:rPr b="1" lang="en">
                <a:solidFill>
                  <a:schemeClr val="dk1"/>
                </a:solidFill>
              </a:rPr>
              <a:t>C/T-13910 variation in the </a:t>
            </a:r>
            <a:r>
              <a:rPr b="1" i="1" lang="en">
                <a:solidFill>
                  <a:schemeClr val="dk1"/>
                </a:solidFill>
              </a:rPr>
              <a:t>LCT</a:t>
            </a:r>
            <a:r>
              <a:rPr b="1" lang="en">
                <a:solidFill>
                  <a:schemeClr val="dk1"/>
                </a:solidFill>
              </a:rPr>
              <a:t> gene results in lactase persistence</a:t>
            </a:r>
            <a:endParaRPr b="1">
              <a:solidFill>
                <a:schemeClr val="dk1"/>
              </a:solidFill>
            </a:endParaRPr>
          </a:p>
          <a:p>
            <a:pPr indent="0" lvl="0" marL="457200" rtl="0" algn="l">
              <a:spcBef>
                <a:spcPts val="0"/>
              </a:spcBef>
              <a:spcAft>
                <a:spcPts val="0"/>
              </a:spcAft>
              <a:buNone/>
            </a:pPr>
            <a:r>
              <a:t/>
            </a:r>
            <a:endParaRPr b="1">
              <a:solidFill>
                <a:schemeClr val="dk1"/>
              </a:solidFill>
            </a:endParaRPr>
          </a:p>
          <a:p>
            <a:pPr indent="-342900" lvl="0" marL="457200" rtl="0" algn="l">
              <a:spcBef>
                <a:spcPts val="0"/>
              </a:spcBef>
              <a:spcAft>
                <a:spcPts val="0"/>
              </a:spcAft>
              <a:buClr>
                <a:schemeClr val="dk1"/>
              </a:buClr>
              <a:buSzPts val="1800"/>
              <a:buAutoNum type="arabicPeriod"/>
            </a:pPr>
            <a:r>
              <a:rPr b="1" lang="en">
                <a:solidFill>
                  <a:schemeClr val="dk1"/>
                </a:solidFill>
              </a:rPr>
              <a:t>Separate factors are associated with lactase persistence in non-Europeans</a:t>
            </a:r>
            <a:endParaRPr b="1">
              <a:solidFill>
                <a:schemeClr val="dk1"/>
              </a:solidFill>
            </a:endParaRPr>
          </a:p>
          <a:p>
            <a:pPr indent="0" lvl="0" marL="457200" rtl="0" algn="l">
              <a:spcBef>
                <a:spcPts val="0"/>
              </a:spcBef>
              <a:spcAft>
                <a:spcPts val="0"/>
              </a:spcAft>
              <a:buNone/>
            </a:pPr>
            <a:r>
              <a:t/>
            </a:r>
            <a:endParaRPr b="1">
              <a:solidFill>
                <a:schemeClr val="dk1"/>
              </a:solidFill>
            </a:endParaRPr>
          </a:p>
          <a:p>
            <a:pPr indent="-342900" lvl="0" marL="457200" rtl="0" algn="l">
              <a:spcBef>
                <a:spcPts val="0"/>
              </a:spcBef>
              <a:spcAft>
                <a:spcPts val="0"/>
              </a:spcAft>
              <a:buClr>
                <a:srgbClr val="999999"/>
              </a:buClr>
              <a:buSzPts val="1800"/>
              <a:buAutoNum type="arabicPeriod"/>
            </a:pPr>
            <a:r>
              <a:rPr lang="en">
                <a:solidFill>
                  <a:srgbClr val="999999"/>
                </a:solidFill>
              </a:rPr>
              <a:t>Epigenetically-modified regions affect transcriptional regulation</a:t>
            </a:r>
            <a:endParaRPr>
              <a:solidFill>
                <a:srgbClr val="999999"/>
              </a:solidFill>
            </a:endParaRPr>
          </a:p>
          <a:p>
            <a:pPr indent="0" lvl="0" marL="457200" rtl="0" algn="l">
              <a:spcBef>
                <a:spcPts val="0"/>
              </a:spcBef>
              <a:spcAft>
                <a:spcPts val="0"/>
              </a:spcAft>
              <a:buNone/>
            </a:pPr>
            <a:r>
              <a:t/>
            </a:r>
            <a:endParaRPr>
              <a:solidFill>
                <a:srgbClr val="999999"/>
              </a:solidFill>
            </a:endParaRPr>
          </a:p>
          <a:p>
            <a:pPr indent="-342900" lvl="0" marL="457200" rtl="0" algn="l">
              <a:spcBef>
                <a:spcPts val="0"/>
              </a:spcBef>
              <a:spcAft>
                <a:spcPts val="0"/>
              </a:spcAft>
              <a:buClr>
                <a:srgbClr val="999999"/>
              </a:buClr>
              <a:buSzPts val="1800"/>
              <a:buAutoNum type="arabicPeriod"/>
            </a:pPr>
            <a:r>
              <a:rPr lang="en">
                <a:solidFill>
                  <a:srgbClr val="999999"/>
                </a:solidFill>
              </a:rPr>
              <a:t>DNA modification and </a:t>
            </a:r>
            <a:r>
              <a:rPr i="1" lang="en">
                <a:solidFill>
                  <a:srgbClr val="999999"/>
                </a:solidFill>
              </a:rPr>
              <a:t>LCT</a:t>
            </a:r>
            <a:r>
              <a:rPr lang="en">
                <a:solidFill>
                  <a:srgbClr val="999999"/>
                </a:solidFill>
              </a:rPr>
              <a:t> mRNA levels have an inverse relationship</a:t>
            </a:r>
            <a:endParaRPr>
              <a:solidFill>
                <a:srgbClr val="999999"/>
              </a:solidFill>
            </a:endParaRPr>
          </a:p>
          <a:p>
            <a:pPr indent="0" lvl="0" marL="457200" rtl="0" algn="l">
              <a:spcBef>
                <a:spcPts val="0"/>
              </a:spcBef>
              <a:spcAft>
                <a:spcPts val="0"/>
              </a:spcAft>
              <a:buNone/>
            </a:pPr>
            <a:r>
              <a:t/>
            </a:r>
            <a:endParaRPr>
              <a:solidFill>
                <a:srgbClr val="999999"/>
              </a:solidFill>
            </a:endParaRPr>
          </a:p>
          <a:p>
            <a:pPr indent="-342900" lvl="0" marL="457200" rtl="0" algn="l">
              <a:spcBef>
                <a:spcPts val="0"/>
              </a:spcBef>
              <a:spcAft>
                <a:spcPts val="0"/>
              </a:spcAft>
              <a:buClr>
                <a:srgbClr val="999999"/>
              </a:buClr>
              <a:buSzPts val="1800"/>
              <a:buAutoNum type="arabicPeriod"/>
            </a:pPr>
            <a:r>
              <a:rPr lang="en">
                <a:solidFill>
                  <a:srgbClr val="999999"/>
                </a:solidFill>
              </a:rPr>
              <a:t>Functional chromatin structures support the role of epigenetic mechanisms in </a:t>
            </a:r>
            <a:r>
              <a:rPr i="1" lang="en">
                <a:solidFill>
                  <a:srgbClr val="999999"/>
                </a:solidFill>
              </a:rPr>
              <a:t>LCT</a:t>
            </a:r>
            <a:r>
              <a:rPr lang="en">
                <a:solidFill>
                  <a:srgbClr val="999999"/>
                </a:solidFill>
              </a:rPr>
              <a:t> regulation</a:t>
            </a:r>
            <a:endParaRPr>
              <a:solidFill>
                <a:srgbClr val="999999"/>
              </a:solidFill>
            </a:endParaRPr>
          </a:p>
          <a:p>
            <a:pPr indent="0" lvl="0" marL="457200" rtl="0" algn="l">
              <a:spcBef>
                <a:spcPts val="0"/>
              </a:spcBef>
              <a:spcAft>
                <a:spcPts val="0"/>
              </a:spcAft>
              <a:buNone/>
            </a:pPr>
            <a:r>
              <a:t/>
            </a:r>
            <a:endParaRPr>
              <a:solidFill>
                <a:srgbClr val="999999"/>
              </a:solidFill>
            </a:endParaRPr>
          </a:p>
          <a:p>
            <a:pPr indent="-342900" lvl="0" marL="457200" rtl="0" algn="l">
              <a:spcBef>
                <a:spcPts val="0"/>
              </a:spcBef>
              <a:spcAft>
                <a:spcPts val="0"/>
              </a:spcAft>
              <a:buClr>
                <a:srgbClr val="999999"/>
              </a:buClr>
              <a:buSzPts val="1800"/>
              <a:buAutoNum type="arabicPeriod"/>
            </a:pPr>
            <a:r>
              <a:rPr i="1" lang="en">
                <a:solidFill>
                  <a:srgbClr val="999999"/>
                </a:solidFill>
              </a:rPr>
              <a:t>MCM6</a:t>
            </a:r>
            <a:r>
              <a:rPr lang="en">
                <a:solidFill>
                  <a:srgbClr val="999999"/>
                </a:solidFill>
              </a:rPr>
              <a:t> locus contains the most genotype-dependent DNA modifications </a:t>
            </a:r>
            <a:endParaRPr>
              <a:solidFill>
                <a:srgbClr val="999999"/>
              </a:solidFill>
            </a:endParaRPr>
          </a:p>
          <a:p>
            <a:pPr indent="0" lvl="0" marL="457200" rtl="0" algn="l">
              <a:spcBef>
                <a:spcPts val="0"/>
              </a:spcBef>
              <a:spcAft>
                <a:spcPts val="0"/>
              </a:spcAft>
              <a:buNone/>
            </a:pPr>
            <a:r>
              <a:t/>
            </a:r>
            <a:endParaRPr>
              <a:solidFill>
                <a:srgbClr val="999999"/>
              </a:solidFill>
            </a:endParaRPr>
          </a:p>
          <a:p>
            <a:pPr indent="-342900" lvl="0" marL="457200" rtl="0" algn="l">
              <a:spcBef>
                <a:spcPts val="0"/>
              </a:spcBef>
              <a:spcAft>
                <a:spcPts val="0"/>
              </a:spcAft>
              <a:buClr>
                <a:srgbClr val="999999"/>
              </a:buClr>
              <a:buSzPts val="1800"/>
              <a:buAutoNum type="arabicPeriod"/>
            </a:pPr>
            <a:r>
              <a:rPr lang="en">
                <a:solidFill>
                  <a:srgbClr val="999999"/>
                </a:solidFill>
              </a:rPr>
              <a:t>lncRNA is involved in </a:t>
            </a:r>
            <a:r>
              <a:rPr i="1" lang="en">
                <a:solidFill>
                  <a:srgbClr val="999999"/>
                </a:solidFill>
              </a:rPr>
              <a:t>LCT</a:t>
            </a:r>
            <a:r>
              <a:rPr lang="en">
                <a:solidFill>
                  <a:srgbClr val="999999"/>
                </a:solidFill>
              </a:rPr>
              <a:t> mRNA expression</a:t>
            </a:r>
            <a:endParaRPr>
              <a:solidFill>
                <a:srgbClr val="999999"/>
              </a:solidFill>
            </a:endParaRPr>
          </a:p>
          <a:p>
            <a:pPr indent="0" lvl="0" marL="457200" rtl="0" algn="l">
              <a:spcBef>
                <a:spcPts val="0"/>
              </a:spcBef>
              <a:spcAft>
                <a:spcPts val="0"/>
              </a:spcAft>
              <a:buNone/>
            </a:pPr>
            <a:r>
              <a:t/>
            </a:r>
            <a:endParaRPr>
              <a:solidFill>
                <a:srgbClr val="999999"/>
              </a:solidFill>
            </a:endParaRPr>
          </a:p>
          <a:p>
            <a:pPr indent="-342900" lvl="0" marL="457200" rtl="0" algn="l">
              <a:spcBef>
                <a:spcPts val="0"/>
              </a:spcBef>
              <a:spcAft>
                <a:spcPts val="0"/>
              </a:spcAft>
              <a:buClr>
                <a:srgbClr val="999999"/>
              </a:buClr>
              <a:buSzPts val="1800"/>
              <a:buAutoNum type="arabicPeriod"/>
            </a:pPr>
            <a:r>
              <a:rPr lang="en">
                <a:solidFill>
                  <a:srgbClr val="999999"/>
                </a:solidFill>
              </a:rPr>
              <a:t>Differentially modified DNA regions contribute to </a:t>
            </a:r>
            <a:r>
              <a:rPr i="1" lang="en">
                <a:solidFill>
                  <a:srgbClr val="999999"/>
                </a:solidFill>
              </a:rPr>
              <a:t>LCT</a:t>
            </a:r>
            <a:r>
              <a:rPr lang="en">
                <a:solidFill>
                  <a:srgbClr val="999999"/>
                </a:solidFill>
              </a:rPr>
              <a:t> regulation </a:t>
            </a:r>
            <a:endParaRPr b="1">
              <a:solidFill>
                <a:srgbClr val="99999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p28"/>
          <p:cNvSpPr txBox="1"/>
          <p:nvPr>
            <p:ph type="title"/>
          </p:nvPr>
        </p:nvSpPr>
        <p:spPr>
          <a:xfrm>
            <a:off x="492918" y="374650"/>
            <a:ext cx="8079600" cy="12435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sz="3400"/>
              <a:t>LP is caused by C/T-13910 SNP in European populations</a:t>
            </a:r>
            <a:endParaRPr sz="3400"/>
          </a:p>
        </p:txBody>
      </p:sp>
      <p:sp>
        <p:nvSpPr>
          <p:cNvPr id="150" name="Google Shape;150;p28"/>
          <p:cNvSpPr txBox="1"/>
          <p:nvPr>
            <p:ph idx="1" type="body"/>
          </p:nvPr>
        </p:nvSpPr>
        <p:spPr>
          <a:xfrm>
            <a:off x="507500" y="1508750"/>
            <a:ext cx="7902300" cy="2824800"/>
          </a:xfrm>
          <a:prstGeom prst="rect">
            <a:avLst/>
          </a:prstGeom>
        </p:spPr>
        <p:txBody>
          <a:bodyPr anchorCtr="0" anchor="t" bIns="34275" lIns="68575" spcFirstLastPara="1" rIns="68575" wrap="square" tIns="34275">
            <a:noAutofit/>
          </a:bodyPr>
          <a:lstStyle/>
          <a:p>
            <a:pPr indent="0" lvl="0" marL="0" rtl="0" algn="l">
              <a:spcBef>
                <a:spcPts val="1000"/>
              </a:spcBef>
              <a:spcAft>
                <a:spcPts val="0"/>
              </a:spcAft>
              <a:buNone/>
            </a:pPr>
            <a:r>
              <a:rPr lang="en"/>
              <a:t>Lactase is an enzyme made by </a:t>
            </a:r>
            <a:r>
              <a:rPr i="1" lang="en"/>
              <a:t>LCT</a:t>
            </a:r>
            <a:r>
              <a:rPr lang="en"/>
              <a:t> that is </a:t>
            </a:r>
            <a:r>
              <a:rPr lang="en"/>
              <a:t>expressed in the epithelial cells of the small intestine to digest lactose.</a:t>
            </a:r>
            <a:endParaRPr/>
          </a:p>
          <a:p>
            <a:pPr indent="-317500" lvl="0" marL="457200" rtl="0" algn="l">
              <a:spcBef>
                <a:spcPts val="1000"/>
              </a:spcBef>
              <a:spcAft>
                <a:spcPts val="0"/>
              </a:spcAft>
              <a:buSzPts val="1400"/>
              <a:buChar char="●"/>
            </a:pPr>
            <a:r>
              <a:rPr i="1" lang="en"/>
              <a:t>LCT</a:t>
            </a:r>
            <a:r>
              <a:rPr lang="en"/>
              <a:t> expression is high before birth and during nursing, but normally declines after weaning, called lactose non-persistence (LNP).</a:t>
            </a:r>
            <a:endParaRPr/>
          </a:p>
          <a:p>
            <a:pPr indent="-317500" lvl="0" marL="457200" rtl="0" algn="l">
              <a:spcBef>
                <a:spcPts val="0"/>
              </a:spcBef>
              <a:spcAft>
                <a:spcPts val="0"/>
              </a:spcAft>
              <a:buSzPts val="1400"/>
              <a:buChar char="●"/>
            </a:pPr>
            <a:r>
              <a:rPr lang="en"/>
              <a:t>Some humans are lactose persistent (LP) because their levels of </a:t>
            </a:r>
            <a:r>
              <a:rPr i="1" lang="en"/>
              <a:t>LCT</a:t>
            </a:r>
            <a:r>
              <a:rPr lang="en"/>
              <a:t> mRNA remain high.</a:t>
            </a:r>
            <a:endParaRPr/>
          </a:p>
          <a:p>
            <a:pPr indent="0" lvl="0" marL="0" rtl="0" algn="l">
              <a:spcBef>
                <a:spcPts val="1000"/>
              </a:spcBef>
              <a:spcAft>
                <a:spcPts val="0"/>
              </a:spcAft>
              <a:buNone/>
            </a:pPr>
            <a:r>
              <a:rPr lang="en"/>
              <a:t>C/T-13910 SNP in intron 13 of </a:t>
            </a:r>
            <a:r>
              <a:rPr i="1" lang="en"/>
              <a:t>MCM6 </a:t>
            </a:r>
            <a:r>
              <a:rPr lang="en"/>
              <a:t>is associated with LNP and LP in European populations.</a:t>
            </a:r>
            <a:endParaRPr/>
          </a:p>
          <a:p>
            <a:pPr indent="-317500" lvl="0" marL="457200" rtl="0" algn="l">
              <a:spcBef>
                <a:spcPts val="1000"/>
              </a:spcBef>
              <a:spcAft>
                <a:spcPts val="0"/>
              </a:spcAft>
              <a:buSzPts val="1400"/>
              <a:buChar char="●"/>
            </a:pPr>
            <a:r>
              <a:rPr lang="en"/>
              <a:t>The allele is part of an extended conserved &gt;500-kb haplotype that has been under strong directional selection for the past 3,000-7,500 years.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sp>
        <p:nvSpPr>
          <p:cNvPr id="155" name="Google Shape;155;p29"/>
          <p:cNvSpPr txBox="1"/>
          <p:nvPr>
            <p:ph type="title"/>
          </p:nvPr>
        </p:nvSpPr>
        <p:spPr>
          <a:xfrm>
            <a:off x="492918" y="374650"/>
            <a:ext cx="8079600" cy="12435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sz="3400"/>
              <a:t>SNPs do not account for all cases of LP or explain changes related to age</a:t>
            </a:r>
            <a:endParaRPr sz="3400"/>
          </a:p>
        </p:txBody>
      </p:sp>
      <p:sp>
        <p:nvSpPr>
          <p:cNvPr id="156" name="Google Shape;156;p29"/>
          <p:cNvSpPr txBox="1"/>
          <p:nvPr>
            <p:ph idx="1" type="body"/>
          </p:nvPr>
        </p:nvSpPr>
        <p:spPr>
          <a:xfrm>
            <a:off x="507492" y="1508760"/>
            <a:ext cx="8065500" cy="2824800"/>
          </a:xfrm>
          <a:prstGeom prst="rect">
            <a:avLst/>
          </a:prstGeom>
        </p:spPr>
        <p:txBody>
          <a:bodyPr anchorCtr="0" anchor="t" bIns="34275" lIns="68575" spcFirstLastPara="1" rIns="68575" wrap="square" tIns="34275">
            <a:noAutofit/>
          </a:bodyPr>
          <a:lstStyle/>
          <a:p>
            <a:pPr indent="0" lvl="0" marL="0" rtl="0" algn="l">
              <a:spcBef>
                <a:spcPts val="1000"/>
              </a:spcBef>
              <a:spcAft>
                <a:spcPts val="0"/>
              </a:spcAft>
              <a:buNone/>
            </a:pPr>
            <a:r>
              <a:rPr lang="en"/>
              <a:t>SNPs do not fully explain LP, as specific African populations exhibit LP without having the known </a:t>
            </a:r>
            <a:r>
              <a:rPr i="1" lang="en"/>
              <a:t>LCT</a:t>
            </a:r>
            <a:r>
              <a:rPr lang="en"/>
              <a:t>-associated variants.</a:t>
            </a:r>
            <a:endParaRPr/>
          </a:p>
          <a:p>
            <a:pPr indent="-317500" lvl="0" marL="457200" rtl="0" algn="l">
              <a:spcBef>
                <a:spcPts val="1000"/>
              </a:spcBef>
              <a:spcAft>
                <a:spcPts val="0"/>
              </a:spcAft>
              <a:buSzPts val="1400"/>
              <a:buChar char="●"/>
            </a:pPr>
            <a:r>
              <a:rPr lang="en"/>
              <a:t>There may be other factors other than SNPs that contribute to the differences in </a:t>
            </a:r>
            <a:r>
              <a:rPr i="1" lang="en"/>
              <a:t>LCT</a:t>
            </a:r>
            <a:r>
              <a:rPr lang="en"/>
              <a:t> mRNA in LNP and LP individuals.</a:t>
            </a:r>
            <a:endParaRPr/>
          </a:p>
          <a:p>
            <a:pPr indent="0" lvl="0" marL="0" rtl="0" algn="l">
              <a:spcBef>
                <a:spcPts val="1000"/>
              </a:spcBef>
              <a:spcAft>
                <a:spcPts val="0"/>
              </a:spcAft>
              <a:buNone/>
            </a:pPr>
            <a:r>
              <a:rPr lang="en"/>
              <a:t>It is unclear what molecular mechanisms account for the age-dependent changes in </a:t>
            </a:r>
            <a:r>
              <a:rPr i="1" lang="en"/>
              <a:t>LCT</a:t>
            </a:r>
            <a:r>
              <a:rPr lang="en"/>
              <a:t> expression.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sp>
        <p:nvSpPr>
          <p:cNvPr id="161" name="Google Shape;161;p30"/>
          <p:cNvSpPr txBox="1"/>
          <p:nvPr>
            <p:ph type="title"/>
          </p:nvPr>
        </p:nvSpPr>
        <p:spPr>
          <a:xfrm>
            <a:off x="492918" y="374650"/>
            <a:ext cx="8079600" cy="12435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sz="3400"/>
              <a:t>The Goals of the Experiment</a:t>
            </a:r>
            <a:endParaRPr sz="3400"/>
          </a:p>
        </p:txBody>
      </p:sp>
      <p:sp>
        <p:nvSpPr>
          <p:cNvPr id="162" name="Google Shape;162;p30"/>
          <p:cNvSpPr txBox="1"/>
          <p:nvPr>
            <p:ph idx="1" type="body"/>
          </p:nvPr>
        </p:nvSpPr>
        <p:spPr>
          <a:xfrm>
            <a:off x="499975" y="1390150"/>
            <a:ext cx="8065500" cy="3361800"/>
          </a:xfrm>
          <a:prstGeom prst="rect">
            <a:avLst/>
          </a:prstGeom>
        </p:spPr>
        <p:txBody>
          <a:bodyPr anchorCtr="0" anchor="t" bIns="34275" lIns="68575" spcFirstLastPara="1" rIns="68575" wrap="square" tIns="34275">
            <a:noAutofit/>
          </a:bodyPr>
          <a:lstStyle/>
          <a:p>
            <a:pPr indent="-342900" lvl="0" marL="457200" rtl="0" algn="l">
              <a:spcBef>
                <a:spcPts val="0"/>
              </a:spcBef>
              <a:spcAft>
                <a:spcPts val="0"/>
              </a:spcAft>
              <a:buClr>
                <a:srgbClr val="000000"/>
              </a:buClr>
              <a:buSzPts val="1800"/>
              <a:buChar char="●"/>
            </a:pPr>
            <a:r>
              <a:rPr lang="en">
                <a:solidFill>
                  <a:srgbClr val="000000"/>
                </a:solidFill>
              </a:rPr>
              <a:t>Which epigenetic processes mediate the age-dependent and cell-type-specific downregulation of </a:t>
            </a:r>
            <a:r>
              <a:rPr i="1" lang="en">
                <a:solidFill>
                  <a:srgbClr val="000000"/>
                </a:solidFill>
              </a:rPr>
              <a:t>LCT</a:t>
            </a:r>
            <a:r>
              <a:rPr lang="en">
                <a:solidFill>
                  <a:srgbClr val="000000"/>
                </a:solidFill>
              </a:rPr>
              <a:t> that results in LNP?</a:t>
            </a:r>
            <a:endParaRPr>
              <a:solidFill>
                <a:srgbClr val="000000"/>
              </a:solidFill>
            </a:endParaRPr>
          </a:p>
          <a:p>
            <a:pPr indent="0" lvl="0" marL="457200" rtl="0" algn="l">
              <a:spcBef>
                <a:spcPts val="0"/>
              </a:spcBef>
              <a:spcAft>
                <a:spcPts val="0"/>
              </a:spcAft>
              <a:buNone/>
            </a:pPr>
            <a:r>
              <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How can genetic factors affect age-specific changes in epigenetic modifications?</a:t>
            </a:r>
            <a:endParaRPr>
              <a:solidFill>
                <a:srgbClr val="000000"/>
              </a:solidFill>
            </a:endParaRPr>
          </a:p>
          <a:p>
            <a:pPr indent="0" lvl="0" marL="457200" rtl="0" algn="l">
              <a:spcBef>
                <a:spcPts val="0"/>
              </a:spcBef>
              <a:spcAft>
                <a:spcPts val="0"/>
              </a:spcAft>
              <a:buNone/>
            </a:pPr>
            <a:r>
              <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Are DNA modifications involved in the age-related decline in expression of </a:t>
            </a:r>
            <a:r>
              <a:rPr i="1" lang="en">
                <a:solidFill>
                  <a:srgbClr val="000000"/>
                </a:solidFill>
              </a:rPr>
              <a:t>LCT</a:t>
            </a:r>
            <a:r>
              <a:rPr lang="en">
                <a:solidFill>
                  <a:srgbClr val="000000"/>
                </a:solidFill>
              </a:rPr>
              <a:t>?</a:t>
            </a:r>
            <a:endParaRPr>
              <a:solidFill>
                <a:srgbClr val="000000"/>
              </a:solidFill>
            </a:endParaRPr>
          </a:p>
          <a:p>
            <a:pPr indent="0" lvl="0" marL="457200" rtl="0" algn="l">
              <a:spcBef>
                <a:spcPts val="0"/>
              </a:spcBef>
              <a:spcAft>
                <a:spcPts val="0"/>
              </a:spcAft>
              <a:buNone/>
            </a:pPr>
            <a:r>
              <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Do </a:t>
            </a:r>
            <a:r>
              <a:rPr lang="en">
                <a:solidFill>
                  <a:srgbClr val="000000"/>
                </a:solidFill>
              </a:rPr>
              <a:t>human interindividual differences occur in </a:t>
            </a:r>
            <a:r>
              <a:rPr lang="en">
                <a:solidFill>
                  <a:schemeClr val="dk1"/>
                </a:solidFill>
              </a:rPr>
              <a:t>the </a:t>
            </a:r>
            <a:r>
              <a:rPr i="1" lang="en">
                <a:solidFill>
                  <a:schemeClr val="dk1"/>
                </a:solidFill>
              </a:rPr>
              <a:t>LCT-MCM6 </a:t>
            </a:r>
            <a:r>
              <a:rPr lang="en">
                <a:solidFill>
                  <a:schemeClr val="dk1"/>
                </a:solidFill>
              </a:rPr>
              <a:t>haplotypes</a:t>
            </a:r>
            <a:r>
              <a:rPr lang="en">
                <a:solidFill>
                  <a:srgbClr val="000000"/>
                </a:solidFill>
              </a:rPr>
              <a:t>?</a:t>
            </a:r>
            <a:endParaRPr>
              <a:solidFill>
                <a:srgbClr val="000000"/>
              </a:solidFill>
            </a:endParaRPr>
          </a:p>
          <a:p>
            <a:pPr indent="0" lvl="0" marL="457200" rtl="0" algn="l">
              <a:spcBef>
                <a:spcPts val="0"/>
              </a:spcBef>
              <a:spcAft>
                <a:spcPts val="0"/>
              </a:spcAft>
              <a:buNone/>
            </a:pPr>
            <a:r>
              <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What are the different regulatory functions of the differentially modified </a:t>
            </a:r>
            <a:r>
              <a:rPr i="1" lang="en">
                <a:solidFill>
                  <a:srgbClr val="000000"/>
                </a:solidFill>
              </a:rPr>
              <a:t>LCT</a:t>
            </a:r>
            <a:r>
              <a:rPr lang="en">
                <a:solidFill>
                  <a:srgbClr val="000000"/>
                </a:solidFill>
              </a:rPr>
              <a:t> regions?</a:t>
            </a:r>
            <a:endParaRPr>
              <a:solidFill>
                <a:srgbClr val="000000"/>
              </a:solidFill>
            </a:endParaRPr>
          </a:p>
          <a:p>
            <a:pPr indent="0" lvl="0" marL="457200" rtl="0" algn="l">
              <a:spcBef>
                <a:spcPts val="0"/>
              </a:spcBef>
              <a:spcAft>
                <a:spcPts val="0"/>
              </a:spcAft>
              <a:buNone/>
            </a:pPr>
            <a:r>
              <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What extent does the evolutionary conservation of epigenetic factors contribute to the age-dependent downregulation of </a:t>
            </a:r>
            <a:r>
              <a:rPr i="1" lang="en">
                <a:solidFill>
                  <a:srgbClr val="000000"/>
                </a:solidFill>
              </a:rPr>
              <a:t>LCT</a:t>
            </a:r>
            <a:r>
              <a:rPr lang="en">
                <a:solidFill>
                  <a:srgbClr val="000000"/>
                </a:solidFill>
              </a:rPr>
              <a:t>?</a:t>
            </a:r>
            <a:endParaRPr>
              <a:solidFill>
                <a:srgbClr val="000000"/>
              </a:solidFill>
            </a:endParaRPr>
          </a:p>
          <a:p>
            <a:pPr indent="0" lvl="0" marL="0" rtl="0" algn="l">
              <a:spcBef>
                <a:spcPts val="0"/>
              </a:spcBef>
              <a:spcAft>
                <a:spcPts val="0"/>
              </a:spcAft>
              <a:buNone/>
            </a:pPr>
            <a:r>
              <a:t/>
            </a:r>
            <a:endParaRPr>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sp>
        <p:nvSpPr>
          <p:cNvPr id="167" name="Google Shape;167;p31"/>
          <p:cNvSpPr txBox="1"/>
          <p:nvPr>
            <p:ph type="title"/>
          </p:nvPr>
        </p:nvSpPr>
        <p:spPr>
          <a:xfrm>
            <a:off x="492918" y="374650"/>
            <a:ext cx="8079600" cy="1243500"/>
          </a:xfrm>
          <a:prstGeom prst="rect">
            <a:avLst/>
          </a:prstGeom>
          <a:noFill/>
          <a:ln>
            <a:noFill/>
          </a:ln>
        </p:spPr>
        <p:txBody>
          <a:bodyPr anchorCtr="0" anchor="ctr" bIns="34275" lIns="68575" spcFirstLastPara="1" rIns="68575" wrap="square" tIns="34275">
            <a:noAutofit/>
          </a:bodyPr>
          <a:lstStyle/>
          <a:p>
            <a:pPr indent="0" lvl="0" marL="0" rtl="0" algn="l">
              <a:lnSpc>
                <a:spcPct val="85000"/>
              </a:lnSpc>
              <a:spcBef>
                <a:spcPts val="0"/>
              </a:spcBef>
              <a:spcAft>
                <a:spcPts val="0"/>
              </a:spcAft>
              <a:buClr>
                <a:schemeClr val="accent1"/>
              </a:buClr>
              <a:buSzPts val="2900"/>
              <a:buFont typeface="Calibri"/>
              <a:buNone/>
            </a:pPr>
            <a:r>
              <a:rPr lang="en" sz="3400"/>
              <a:t>Outline</a:t>
            </a:r>
            <a:endParaRPr sz="3400"/>
          </a:p>
        </p:txBody>
      </p:sp>
      <p:sp>
        <p:nvSpPr>
          <p:cNvPr id="168" name="Google Shape;168;p31"/>
          <p:cNvSpPr txBox="1"/>
          <p:nvPr>
            <p:ph idx="1" type="body"/>
          </p:nvPr>
        </p:nvSpPr>
        <p:spPr>
          <a:xfrm>
            <a:off x="499975" y="1286398"/>
            <a:ext cx="8065500" cy="3412500"/>
          </a:xfrm>
          <a:prstGeom prst="rect">
            <a:avLst/>
          </a:prstGeom>
          <a:noFill/>
          <a:ln>
            <a:noFill/>
          </a:ln>
        </p:spPr>
        <p:txBody>
          <a:bodyPr anchorCtr="0" anchor="t" bIns="34275" lIns="68575" spcFirstLastPara="1" rIns="68575" wrap="square" tIns="34275">
            <a:noAutofit/>
          </a:bodyPr>
          <a:lstStyle/>
          <a:p>
            <a:pPr indent="-342900" lvl="0" marL="457200" rtl="0" algn="l">
              <a:spcBef>
                <a:spcPts val="0"/>
              </a:spcBef>
              <a:spcAft>
                <a:spcPts val="0"/>
              </a:spcAft>
              <a:buClr>
                <a:srgbClr val="999999"/>
              </a:buClr>
              <a:buSzPts val="1800"/>
              <a:buAutoNum type="arabicPeriod"/>
            </a:pPr>
            <a:r>
              <a:rPr lang="en">
                <a:solidFill>
                  <a:srgbClr val="999999"/>
                </a:solidFill>
              </a:rPr>
              <a:t>C/T-13910 variation in the </a:t>
            </a:r>
            <a:r>
              <a:rPr i="1" lang="en">
                <a:solidFill>
                  <a:srgbClr val="999999"/>
                </a:solidFill>
              </a:rPr>
              <a:t>LCT</a:t>
            </a:r>
            <a:r>
              <a:rPr lang="en">
                <a:solidFill>
                  <a:srgbClr val="999999"/>
                </a:solidFill>
              </a:rPr>
              <a:t> gene results in lactase persistence</a:t>
            </a:r>
            <a:endParaRPr>
              <a:solidFill>
                <a:srgbClr val="999999"/>
              </a:solidFill>
            </a:endParaRPr>
          </a:p>
          <a:p>
            <a:pPr indent="0" lvl="0" marL="457200" rtl="0" algn="l">
              <a:spcBef>
                <a:spcPts val="0"/>
              </a:spcBef>
              <a:spcAft>
                <a:spcPts val="0"/>
              </a:spcAft>
              <a:buNone/>
            </a:pPr>
            <a:r>
              <a:t/>
            </a:r>
            <a:endParaRPr>
              <a:solidFill>
                <a:srgbClr val="999999"/>
              </a:solidFill>
            </a:endParaRPr>
          </a:p>
          <a:p>
            <a:pPr indent="-342900" lvl="0" marL="457200" rtl="0" algn="l">
              <a:spcBef>
                <a:spcPts val="0"/>
              </a:spcBef>
              <a:spcAft>
                <a:spcPts val="0"/>
              </a:spcAft>
              <a:buClr>
                <a:srgbClr val="999999"/>
              </a:buClr>
              <a:buSzPts val="1800"/>
              <a:buAutoNum type="arabicPeriod"/>
            </a:pPr>
            <a:r>
              <a:rPr lang="en">
                <a:solidFill>
                  <a:srgbClr val="999999"/>
                </a:solidFill>
              </a:rPr>
              <a:t>Separate factors are associated with lactase persistence in non-Europeans</a:t>
            </a:r>
            <a:endParaRPr>
              <a:solidFill>
                <a:srgbClr val="999999"/>
              </a:solidFill>
            </a:endParaRPr>
          </a:p>
          <a:p>
            <a:pPr indent="0" lvl="0" marL="457200" rtl="0" algn="l">
              <a:spcBef>
                <a:spcPts val="0"/>
              </a:spcBef>
              <a:spcAft>
                <a:spcPts val="0"/>
              </a:spcAft>
              <a:buNone/>
            </a:pPr>
            <a:r>
              <a:t/>
            </a:r>
            <a:endParaRPr>
              <a:solidFill>
                <a:schemeClr val="dk1"/>
              </a:solidFill>
            </a:endParaRPr>
          </a:p>
          <a:p>
            <a:pPr indent="-342900" lvl="0" marL="457200" rtl="0" algn="l">
              <a:spcBef>
                <a:spcPts val="0"/>
              </a:spcBef>
              <a:spcAft>
                <a:spcPts val="0"/>
              </a:spcAft>
              <a:buClr>
                <a:schemeClr val="dk1"/>
              </a:buClr>
              <a:buSzPts val="1800"/>
              <a:buAutoNum type="arabicPeriod"/>
            </a:pPr>
            <a:r>
              <a:rPr b="1" lang="en">
                <a:solidFill>
                  <a:schemeClr val="dk1"/>
                </a:solidFill>
              </a:rPr>
              <a:t>Epigenetically-modified regions affect transcriptional regulation</a:t>
            </a:r>
            <a:endParaRPr b="1">
              <a:solidFill>
                <a:schemeClr val="dk1"/>
              </a:solidFill>
            </a:endParaRPr>
          </a:p>
          <a:p>
            <a:pPr indent="0" lvl="0" marL="457200" rtl="0" algn="l">
              <a:spcBef>
                <a:spcPts val="0"/>
              </a:spcBef>
              <a:spcAft>
                <a:spcPts val="0"/>
              </a:spcAft>
              <a:buNone/>
            </a:pPr>
            <a:r>
              <a:t/>
            </a:r>
            <a:endParaRPr b="1">
              <a:solidFill>
                <a:schemeClr val="dk1"/>
              </a:solidFill>
            </a:endParaRPr>
          </a:p>
          <a:p>
            <a:pPr indent="-342900" lvl="0" marL="457200" rtl="0" algn="l">
              <a:spcBef>
                <a:spcPts val="0"/>
              </a:spcBef>
              <a:spcAft>
                <a:spcPts val="0"/>
              </a:spcAft>
              <a:buClr>
                <a:schemeClr val="dk1"/>
              </a:buClr>
              <a:buSzPts val="1800"/>
              <a:buAutoNum type="arabicPeriod"/>
            </a:pPr>
            <a:r>
              <a:rPr b="1" lang="en">
                <a:solidFill>
                  <a:schemeClr val="dk1"/>
                </a:solidFill>
              </a:rPr>
              <a:t>DNA modification and </a:t>
            </a:r>
            <a:r>
              <a:rPr b="1" i="1" lang="en">
                <a:solidFill>
                  <a:schemeClr val="dk1"/>
                </a:solidFill>
              </a:rPr>
              <a:t>LCT</a:t>
            </a:r>
            <a:r>
              <a:rPr b="1" lang="en">
                <a:solidFill>
                  <a:schemeClr val="dk1"/>
                </a:solidFill>
              </a:rPr>
              <a:t> mRNA levels have an inverse relationship</a:t>
            </a:r>
            <a:endParaRPr b="1">
              <a:solidFill>
                <a:schemeClr val="dk1"/>
              </a:solidFill>
            </a:endParaRPr>
          </a:p>
          <a:p>
            <a:pPr indent="0" lvl="0" marL="457200" rtl="0" algn="l">
              <a:spcBef>
                <a:spcPts val="0"/>
              </a:spcBef>
              <a:spcAft>
                <a:spcPts val="0"/>
              </a:spcAft>
              <a:buNone/>
            </a:pPr>
            <a:r>
              <a:t/>
            </a:r>
            <a:endParaRPr b="1">
              <a:solidFill>
                <a:schemeClr val="dk1"/>
              </a:solidFill>
            </a:endParaRPr>
          </a:p>
          <a:p>
            <a:pPr indent="-342900" lvl="0" marL="457200" rtl="0" algn="l">
              <a:spcBef>
                <a:spcPts val="0"/>
              </a:spcBef>
              <a:spcAft>
                <a:spcPts val="0"/>
              </a:spcAft>
              <a:buClr>
                <a:schemeClr val="dk1"/>
              </a:buClr>
              <a:buSzPts val="1800"/>
              <a:buAutoNum type="arabicPeriod"/>
            </a:pPr>
            <a:r>
              <a:rPr b="1" lang="en">
                <a:solidFill>
                  <a:schemeClr val="dk1"/>
                </a:solidFill>
              </a:rPr>
              <a:t>Functional chromatin structures support the role of epigenetic mechanisms in </a:t>
            </a:r>
            <a:r>
              <a:rPr b="1" i="1" lang="en">
                <a:solidFill>
                  <a:schemeClr val="dk1"/>
                </a:solidFill>
              </a:rPr>
              <a:t>LCT</a:t>
            </a:r>
            <a:r>
              <a:rPr b="1" lang="en">
                <a:solidFill>
                  <a:schemeClr val="dk1"/>
                </a:solidFill>
              </a:rPr>
              <a:t> regulation</a:t>
            </a:r>
            <a:endParaRPr b="1">
              <a:solidFill>
                <a:schemeClr val="dk1"/>
              </a:solidFill>
            </a:endParaRPr>
          </a:p>
          <a:p>
            <a:pPr indent="0" lvl="0" marL="457200" rtl="0" algn="l">
              <a:spcBef>
                <a:spcPts val="0"/>
              </a:spcBef>
              <a:spcAft>
                <a:spcPts val="0"/>
              </a:spcAft>
              <a:buNone/>
            </a:pPr>
            <a:r>
              <a:t/>
            </a:r>
            <a:endParaRPr b="1">
              <a:solidFill>
                <a:schemeClr val="dk1"/>
              </a:solidFill>
            </a:endParaRPr>
          </a:p>
          <a:p>
            <a:pPr indent="-342900" lvl="0" marL="457200" rtl="0" algn="l">
              <a:spcBef>
                <a:spcPts val="0"/>
              </a:spcBef>
              <a:spcAft>
                <a:spcPts val="0"/>
              </a:spcAft>
              <a:buClr>
                <a:schemeClr val="dk1"/>
              </a:buClr>
              <a:buSzPts val="1800"/>
              <a:buAutoNum type="arabicPeriod"/>
            </a:pPr>
            <a:r>
              <a:rPr b="1" i="1" lang="en">
                <a:solidFill>
                  <a:schemeClr val="dk1"/>
                </a:solidFill>
              </a:rPr>
              <a:t>MCM6</a:t>
            </a:r>
            <a:r>
              <a:rPr b="1" lang="en">
                <a:solidFill>
                  <a:schemeClr val="dk1"/>
                </a:solidFill>
              </a:rPr>
              <a:t> locus contains the most genotype-dependent DNA modifications </a:t>
            </a:r>
            <a:endParaRPr b="1">
              <a:solidFill>
                <a:schemeClr val="dk1"/>
              </a:solidFill>
            </a:endParaRPr>
          </a:p>
          <a:p>
            <a:pPr indent="0" lvl="0" marL="457200" rtl="0" algn="l">
              <a:spcBef>
                <a:spcPts val="0"/>
              </a:spcBef>
              <a:spcAft>
                <a:spcPts val="0"/>
              </a:spcAft>
              <a:buNone/>
            </a:pPr>
            <a:r>
              <a:t/>
            </a:r>
            <a:endParaRPr b="1">
              <a:solidFill>
                <a:schemeClr val="dk1"/>
              </a:solidFill>
            </a:endParaRPr>
          </a:p>
          <a:p>
            <a:pPr indent="-342900" lvl="0" marL="457200" rtl="0" algn="l">
              <a:spcBef>
                <a:spcPts val="0"/>
              </a:spcBef>
              <a:spcAft>
                <a:spcPts val="0"/>
              </a:spcAft>
              <a:buClr>
                <a:schemeClr val="dk1"/>
              </a:buClr>
              <a:buSzPts val="1800"/>
              <a:buAutoNum type="arabicPeriod"/>
            </a:pPr>
            <a:r>
              <a:rPr b="1" lang="en">
                <a:solidFill>
                  <a:schemeClr val="dk1"/>
                </a:solidFill>
              </a:rPr>
              <a:t>lncRNA is involved in </a:t>
            </a:r>
            <a:r>
              <a:rPr b="1" i="1" lang="en">
                <a:solidFill>
                  <a:schemeClr val="dk1"/>
                </a:solidFill>
              </a:rPr>
              <a:t>LCT</a:t>
            </a:r>
            <a:r>
              <a:rPr b="1" lang="en">
                <a:solidFill>
                  <a:schemeClr val="dk1"/>
                </a:solidFill>
              </a:rPr>
              <a:t> mRNA expression</a:t>
            </a:r>
            <a:endParaRPr b="1">
              <a:solidFill>
                <a:schemeClr val="dk1"/>
              </a:solidFill>
            </a:endParaRPr>
          </a:p>
          <a:p>
            <a:pPr indent="0" lvl="0" marL="457200" rtl="0" algn="l">
              <a:spcBef>
                <a:spcPts val="0"/>
              </a:spcBef>
              <a:spcAft>
                <a:spcPts val="0"/>
              </a:spcAft>
              <a:buNone/>
            </a:pPr>
            <a:r>
              <a:t/>
            </a:r>
            <a:endParaRPr b="1">
              <a:solidFill>
                <a:schemeClr val="dk1"/>
              </a:solidFill>
            </a:endParaRPr>
          </a:p>
          <a:p>
            <a:pPr indent="-342900" lvl="0" marL="457200" rtl="0" algn="l">
              <a:spcBef>
                <a:spcPts val="0"/>
              </a:spcBef>
              <a:spcAft>
                <a:spcPts val="0"/>
              </a:spcAft>
              <a:buClr>
                <a:schemeClr val="dk1"/>
              </a:buClr>
              <a:buSzPts val="1800"/>
              <a:buAutoNum type="arabicPeriod"/>
            </a:pPr>
            <a:r>
              <a:rPr b="1" lang="en">
                <a:solidFill>
                  <a:schemeClr val="dk1"/>
                </a:solidFill>
              </a:rPr>
              <a:t>Differentially modified DNA regions contribute to </a:t>
            </a:r>
            <a:r>
              <a:rPr b="1" i="1" lang="en">
                <a:solidFill>
                  <a:schemeClr val="dk1"/>
                </a:solidFill>
              </a:rPr>
              <a:t>LCT</a:t>
            </a:r>
            <a:r>
              <a:rPr b="1" lang="en">
                <a:solidFill>
                  <a:schemeClr val="dk1"/>
                </a:solidFill>
              </a:rPr>
              <a:t> regulation </a:t>
            </a:r>
            <a:endParaRPr b="1">
              <a:solidFill>
                <a:srgbClr val="99999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32"/>
          <p:cNvSpPr txBox="1"/>
          <p:nvPr>
            <p:ph type="title"/>
          </p:nvPr>
        </p:nvSpPr>
        <p:spPr>
          <a:xfrm>
            <a:off x="492925" y="374650"/>
            <a:ext cx="8079600" cy="8145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sz="3400"/>
              <a:t>Probes and DNA modification densities associated with lower </a:t>
            </a:r>
            <a:r>
              <a:rPr i="1" lang="en" sz="3400"/>
              <a:t>LCT</a:t>
            </a:r>
            <a:r>
              <a:rPr lang="en" sz="3400"/>
              <a:t> mRNA levels</a:t>
            </a:r>
            <a:endParaRPr sz="3400"/>
          </a:p>
        </p:txBody>
      </p:sp>
      <p:sp>
        <p:nvSpPr>
          <p:cNvPr id="174" name="Google Shape;174;p32"/>
          <p:cNvSpPr txBox="1"/>
          <p:nvPr>
            <p:ph idx="1" type="body"/>
          </p:nvPr>
        </p:nvSpPr>
        <p:spPr>
          <a:xfrm>
            <a:off x="507492" y="1280160"/>
            <a:ext cx="8065500" cy="2824800"/>
          </a:xfrm>
          <a:prstGeom prst="rect">
            <a:avLst/>
          </a:prstGeom>
        </p:spPr>
        <p:txBody>
          <a:bodyPr anchorCtr="0" anchor="t" bIns="34275" lIns="68575" spcFirstLastPara="1" rIns="68575" wrap="square" tIns="34275">
            <a:noAutofit/>
          </a:bodyPr>
          <a:lstStyle/>
          <a:p>
            <a:pPr indent="0" lvl="0" marL="0" rtl="0" algn="l">
              <a:lnSpc>
                <a:spcPct val="115000"/>
              </a:lnSpc>
              <a:spcBef>
                <a:spcPts val="0"/>
              </a:spcBef>
              <a:spcAft>
                <a:spcPts val="0"/>
              </a:spcAft>
              <a:buNone/>
            </a:pPr>
            <a:r>
              <a:rPr i="0" lang="en" sz="1800">
                <a:solidFill>
                  <a:schemeClr val="dk1"/>
                </a:solidFill>
              </a:rPr>
              <a:t>DNA modifications, across the entire human chromosome containing the </a:t>
            </a:r>
            <a:r>
              <a:rPr i="1" lang="en" sz="1800">
                <a:solidFill>
                  <a:schemeClr val="dk1"/>
                </a:solidFill>
              </a:rPr>
              <a:t>LCT</a:t>
            </a:r>
            <a:r>
              <a:rPr i="0" lang="en" sz="1800">
                <a:solidFill>
                  <a:schemeClr val="dk1"/>
                </a:solidFill>
              </a:rPr>
              <a:t> gene (chromos</a:t>
            </a:r>
            <a:r>
              <a:rPr lang="en">
                <a:solidFill>
                  <a:schemeClr val="dk1"/>
                </a:solidFill>
              </a:rPr>
              <a:t>o</a:t>
            </a:r>
            <a:r>
              <a:rPr i="0" lang="en" sz="1800">
                <a:solidFill>
                  <a:schemeClr val="dk1"/>
                </a:solidFill>
              </a:rPr>
              <a:t>me 2),</a:t>
            </a:r>
            <a:r>
              <a:rPr lang="en">
                <a:solidFill>
                  <a:schemeClr val="dk1"/>
                </a:solidFill>
              </a:rPr>
              <a:t> were </a:t>
            </a:r>
            <a:r>
              <a:rPr i="0" lang="en" sz="1800">
                <a:solidFill>
                  <a:schemeClr val="dk1"/>
                </a:solidFill>
              </a:rPr>
              <a:t>identified in jejunal enterocytes by </a:t>
            </a:r>
            <a:r>
              <a:rPr lang="en">
                <a:solidFill>
                  <a:schemeClr val="dk1"/>
                </a:solidFill>
              </a:rPr>
              <a:t>Affymetrix high-density </a:t>
            </a:r>
            <a:r>
              <a:rPr i="0" lang="en" sz="1800">
                <a:solidFill>
                  <a:schemeClr val="dk1"/>
                </a:solidFill>
              </a:rPr>
              <a:t>tiling-arrays.</a:t>
            </a:r>
            <a:endParaRPr i="0" sz="1800">
              <a:solidFill>
                <a:schemeClr val="dk1"/>
              </a:solidFill>
            </a:endParaRPr>
          </a:p>
          <a:p>
            <a:pPr indent="-317500" lvl="0" marL="457200" rtl="0" algn="l">
              <a:lnSpc>
                <a:spcPct val="115000"/>
              </a:lnSpc>
              <a:spcBef>
                <a:spcPts val="0"/>
              </a:spcBef>
              <a:spcAft>
                <a:spcPts val="0"/>
              </a:spcAft>
              <a:buClr>
                <a:schemeClr val="dk1"/>
              </a:buClr>
              <a:buSzPts val="1400"/>
              <a:buChar char="●"/>
            </a:pPr>
            <a:r>
              <a:rPr lang="en">
                <a:solidFill>
                  <a:schemeClr val="dk1"/>
                </a:solidFill>
              </a:rPr>
              <a:t>5 probes were identified</a:t>
            </a:r>
            <a:r>
              <a:rPr lang="en" sz="1000">
                <a:solidFill>
                  <a:schemeClr val="dk1"/>
                </a:solidFill>
                <a:latin typeface="Arial"/>
                <a:ea typeface="Arial"/>
                <a:cs typeface="Arial"/>
                <a:sym typeface="Arial"/>
              </a:rPr>
              <a:t> </a:t>
            </a:r>
            <a:r>
              <a:rPr lang="en">
                <a:solidFill>
                  <a:schemeClr val="dk1"/>
                </a:solidFill>
              </a:rPr>
              <a:t>that exhibited a significant correlation between steady-state </a:t>
            </a:r>
            <a:r>
              <a:rPr i="1" lang="en">
                <a:solidFill>
                  <a:schemeClr val="dk1"/>
                </a:solidFill>
              </a:rPr>
              <a:t>LCT</a:t>
            </a:r>
            <a:r>
              <a:rPr lang="en">
                <a:solidFill>
                  <a:schemeClr val="dk1"/>
                </a:solidFill>
              </a:rPr>
              <a:t> mRNA and the density of unmodified cytosines.</a:t>
            </a:r>
            <a:endParaRPr>
              <a:solidFill>
                <a:schemeClr val="dk1"/>
              </a:solidFill>
            </a:endParaRPr>
          </a:p>
          <a:p>
            <a:pPr indent="-317500" lvl="0" marL="457200" rtl="0" algn="l">
              <a:lnSpc>
                <a:spcPct val="115000"/>
              </a:lnSpc>
              <a:spcBef>
                <a:spcPts val="0"/>
              </a:spcBef>
              <a:spcAft>
                <a:spcPts val="0"/>
              </a:spcAft>
              <a:buClr>
                <a:schemeClr val="dk1"/>
              </a:buClr>
              <a:buSzPts val="1400"/>
              <a:buFont typeface="Calibri"/>
              <a:buChar char="●"/>
            </a:pPr>
            <a:r>
              <a:rPr lang="en">
                <a:solidFill>
                  <a:schemeClr val="dk1"/>
                </a:solidFill>
              </a:rPr>
              <a:t>All five probes clustered in an ~170-bp region of </a:t>
            </a:r>
            <a:r>
              <a:rPr i="1" lang="en">
                <a:solidFill>
                  <a:schemeClr val="dk1"/>
                </a:solidFill>
              </a:rPr>
              <a:t>LCT </a:t>
            </a:r>
            <a:r>
              <a:rPr lang="en">
                <a:solidFill>
                  <a:schemeClr val="dk1"/>
                </a:solidFill>
              </a:rPr>
              <a:t>exon 1–intron 1, and higher DNA-modification densities were associated with lower </a:t>
            </a:r>
            <a:r>
              <a:rPr i="1" lang="en">
                <a:solidFill>
                  <a:schemeClr val="dk1"/>
                </a:solidFill>
              </a:rPr>
              <a:t>LCT </a:t>
            </a:r>
            <a:r>
              <a:rPr lang="en">
                <a:solidFill>
                  <a:schemeClr val="dk1"/>
                </a:solidFill>
              </a:rPr>
              <a:t>mRNA levels.</a:t>
            </a:r>
            <a:endParaRPr>
              <a:solidFill>
                <a:schemeClr val="dk1"/>
              </a:solidFill>
            </a:endParaRPr>
          </a:p>
        </p:txBody>
      </p:sp>
      <p:pic>
        <p:nvPicPr>
          <p:cNvPr id="175" name="Google Shape;175;p32"/>
          <p:cNvPicPr preferRelativeResize="0"/>
          <p:nvPr/>
        </p:nvPicPr>
        <p:blipFill/>
        <p:spPr>
          <a:xfrm>
            <a:off x="2426862" y="3524550"/>
            <a:ext cx="4290276" cy="14705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Google Shape;180;p33"/>
          <p:cNvSpPr txBox="1"/>
          <p:nvPr>
            <p:ph type="title"/>
          </p:nvPr>
        </p:nvSpPr>
        <p:spPr>
          <a:xfrm>
            <a:off x="492925" y="374650"/>
            <a:ext cx="8079600" cy="8859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sz="3400"/>
              <a:t>DNA modification densities is inversely correlated with </a:t>
            </a:r>
            <a:r>
              <a:rPr i="1" lang="en" sz="3400"/>
              <a:t>LCT</a:t>
            </a:r>
            <a:r>
              <a:rPr lang="en" sz="3400"/>
              <a:t> mRNA levels</a:t>
            </a:r>
            <a:endParaRPr sz="3400"/>
          </a:p>
        </p:txBody>
      </p:sp>
      <p:sp>
        <p:nvSpPr>
          <p:cNvPr id="181" name="Google Shape;181;p33"/>
          <p:cNvSpPr txBox="1"/>
          <p:nvPr>
            <p:ph idx="1" type="body"/>
          </p:nvPr>
        </p:nvSpPr>
        <p:spPr>
          <a:xfrm>
            <a:off x="492925" y="1322075"/>
            <a:ext cx="5221500" cy="4084200"/>
          </a:xfrm>
          <a:prstGeom prst="rect">
            <a:avLst/>
          </a:prstGeom>
        </p:spPr>
        <p:txBody>
          <a:bodyPr anchorCtr="0" anchor="t" bIns="34275" lIns="68575" spcFirstLastPara="1" rIns="68575" wrap="square" tIns="34275">
            <a:noAutofit/>
          </a:bodyPr>
          <a:lstStyle/>
          <a:p>
            <a:pPr indent="0" lvl="0" marL="0" rtl="0" algn="l">
              <a:lnSpc>
                <a:spcPct val="115000"/>
              </a:lnSpc>
              <a:spcBef>
                <a:spcPts val="0"/>
              </a:spcBef>
              <a:spcAft>
                <a:spcPts val="0"/>
              </a:spcAft>
              <a:buNone/>
            </a:pPr>
            <a:r>
              <a:rPr lang="en">
                <a:solidFill>
                  <a:schemeClr val="dk1"/>
                </a:solidFill>
              </a:rPr>
              <a:t>Fine-mapped the extended human </a:t>
            </a:r>
            <a:r>
              <a:rPr i="1" lang="en">
                <a:solidFill>
                  <a:schemeClr val="dk1"/>
                </a:solidFill>
              </a:rPr>
              <a:t>LCT</a:t>
            </a:r>
            <a:r>
              <a:rPr lang="en">
                <a:solidFill>
                  <a:schemeClr val="dk1"/>
                </a:solidFill>
              </a:rPr>
              <a:t> region by using bisulfite padlock-probe sequencing</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
                <a:solidFill>
                  <a:schemeClr val="dk1"/>
                </a:solidFill>
              </a:rPr>
              <a:t>Top: significant inverse correlation of DNA-modification density with steady-state </a:t>
            </a:r>
            <a:r>
              <a:rPr i="1" lang="en">
                <a:solidFill>
                  <a:schemeClr val="dk1"/>
                </a:solidFill>
              </a:rPr>
              <a:t>LCT</a:t>
            </a:r>
            <a:r>
              <a:rPr lang="en">
                <a:solidFill>
                  <a:schemeClr val="dk1"/>
                </a:solidFill>
              </a:rPr>
              <a:t> mRNA levels in enterocytes, at two regions in </a:t>
            </a:r>
            <a:r>
              <a:rPr i="1" lang="en">
                <a:solidFill>
                  <a:schemeClr val="dk1"/>
                </a:solidFill>
              </a:rPr>
              <a:t>MCM6</a:t>
            </a:r>
            <a:r>
              <a:rPr lang="en">
                <a:solidFill>
                  <a:schemeClr val="dk1"/>
                </a:solidFill>
              </a:rPr>
              <a:t>: exon 16 and intron 13–exon 13 (P&lt;0.01)</a:t>
            </a:r>
            <a:endParaRPr>
              <a:solidFill>
                <a:schemeClr val="dk1"/>
              </a:solidFill>
            </a:endParaRPr>
          </a:p>
          <a:p>
            <a:pPr indent="-317500" lvl="1" marL="914400" marR="0" rtl="0" algn="l">
              <a:lnSpc>
                <a:spcPct val="115000"/>
              </a:lnSpc>
              <a:spcBef>
                <a:spcPts val="0"/>
              </a:spcBef>
              <a:spcAft>
                <a:spcPts val="0"/>
              </a:spcAft>
              <a:buClr>
                <a:schemeClr val="dk1"/>
              </a:buClr>
              <a:buSzPts val="1400"/>
              <a:buFont typeface="Calibri"/>
              <a:buChar char="○"/>
            </a:pPr>
            <a:r>
              <a:rPr lang="en">
                <a:solidFill>
                  <a:schemeClr val="dk1"/>
                </a:solidFill>
              </a:rPr>
              <a:t>E</a:t>
            </a:r>
            <a:r>
              <a:rPr lang="en">
                <a:solidFill>
                  <a:schemeClr val="dk1"/>
                </a:solidFill>
              </a:rPr>
              <a:t>pigenetically controlled regions within </a:t>
            </a:r>
            <a:r>
              <a:rPr i="1" lang="en">
                <a:solidFill>
                  <a:schemeClr val="dk1"/>
                </a:solidFill>
              </a:rPr>
              <a:t>MCM6</a:t>
            </a:r>
            <a:r>
              <a:rPr lang="en">
                <a:solidFill>
                  <a:schemeClr val="dk1"/>
                </a:solidFill>
              </a:rPr>
              <a:t> may mediate individual differences in </a:t>
            </a:r>
            <a:r>
              <a:rPr i="1" lang="en">
                <a:solidFill>
                  <a:schemeClr val="dk1"/>
                </a:solidFill>
              </a:rPr>
              <a:t>LCT</a:t>
            </a:r>
            <a:r>
              <a:rPr lang="en">
                <a:solidFill>
                  <a:schemeClr val="dk1"/>
                </a:solidFill>
              </a:rPr>
              <a:t> mRNA expression</a:t>
            </a:r>
            <a:endParaRPr>
              <a:solidFill>
                <a:schemeClr val="dk1"/>
              </a:solidFill>
            </a:endParaRPr>
          </a:p>
        </p:txBody>
      </p:sp>
      <p:pic>
        <p:nvPicPr>
          <p:cNvPr id="182" name="Google Shape;182;p33"/>
          <p:cNvPicPr preferRelativeResize="0"/>
          <p:nvPr/>
        </p:nvPicPr>
        <p:blipFill>
          <a:blip r:embed="rId3">
            <a:alphaModFix/>
          </a:blip>
          <a:stretch>
            <a:fillRect/>
          </a:stretch>
        </p:blipFill>
        <p:spPr>
          <a:xfrm>
            <a:off x="5859949" y="1354925"/>
            <a:ext cx="3199752" cy="2414424"/>
          </a:xfrm>
          <a:prstGeom prst="rect">
            <a:avLst/>
          </a:prstGeom>
          <a:noFill/>
          <a:ln>
            <a:noFill/>
          </a:ln>
        </p:spPr>
      </p:pic>
      <p:sp>
        <p:nvSpPr>
          <p:cNvPr id="183" name="Google Shape;183;p33"/>
          <p:cNvSpPr txBox="1"/>
          <p:nvPr/>
        </p:nvSpPr>
        <p:spPr>
          <a:xfrm>
            <a:off x="6589675" y="3904550"/>
            <a:ext cx="2299800" cy="84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Calibri"/>
                <a:ea typeface="Calibri"/>
                <a:cs typeface="Calibri"/>
                <a:sym typeface="Calibri"/>
              </a:rPr>
              <a:t>Dashed line: threshold significance after Bonferroni correction (P&lt;0.01)</a:t>
            </a:r>
            <a:endParaRPr sz="1200">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Metropolitan">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